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56" r:id="rId2"/>
    <p:sldId id="257" r:id="rId3"/>
    <p:sldId id="258" r:id="rId4"/>
    <p:sldId id="265" r:id="rId5"/>
    <p:sldId id="273" r:id="rId6"/>
    <p:sldId id="260" r:id="rId7"/>
    <p:sldId id="276" r:id="rId8"/>
    <p:sldId id="277" r:id="rId9"/>
    <p:sldId id="268" r:id="rId10"/>
    <p:sldId id="279" r:id="rId11"/>
    <p:sldId id="280" r:id="rId12"/>
    <p:sldId id="261" r:id="rId13"/>
    <p:sldId id="271" r:id="rId14"/>
    <p:sldId id="282" r:id="rId15"/>
    <p:sldId id="262" r:id="rId16"/>
    <p:sldId id="263" r:id="rId17"/>
    <p:sldId id="272" r:id="rId18"/>
    <p:sldId id="275" r:id="rId19"/>
    <p:sldId id="266" r:id="rId20"/>
    <p:sldId id="278" r:id="rId21"/>
    <p:sldId id="274" r:id="rId22"/>
    <p:sldId id="269" r:id="rId23"/>
    <p:sldId id="267" r:id="rId24"/>
  </p:sldIdLst>
  <p:sldSz cx="12192000" cy="6858000"/>
  <p:notesSz cx="6858000" cy="9144000"/>
  <p:embeddedFontLst>
    <p:embeddedFont>
      <p:font typeface="Nunito Sans" pitchFamily="2" charset="0"/>
      <p:regular r:id="rId26"/>
      <p:bold r:id="rId27"/>
      <p:italic r:id="rId28"/>
      <p:boldItalic r:id="rId29"/>
    </p:embeddedFont>
    <p:embeddedFont>
      <p:font typeface="Nunito Sans Black" pitchFamily="2" charset="0"/>
      <p:bold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h1/8Sl6Bf7VOXlGFNh8fU/bnHKN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Estilo medio 3 - Énfasis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91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jp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google.com/document/d/1zRDRXCCWAltDi3bqArSwWsT0ufKNP5m-/edit?usp=sharing&amp;ouid=107132437745420382364&amp;rtpof=true&amp;sd=true"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ocs.google.com/document/d/1zRDRXCCWAltDi3bqArSwWsT0ufKNP5m-/edit?usp=sharing&amp;ouid=107132437745420382364&amp;rtpof=true&amp;sd=true"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docs.google.com/document/d/1zRDRXCCWAltDi3bqArSwWsT0ufKNP5m-/edit?usp=sharing&amp;ouid=107132437745420382364&amp;rtpof=true&amp;sd=true"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docs.google.com/document/d/1zRDRXCCWAltDi3bqArSwWsT0ufKNP5m-/edit?usp=sharing&amp;ouid=107132437745420382364&amp;rtpof=true&amp;sd=true"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docs.google.com/document/d/1zRDRXCCWAltDi3bqArSwWsT0ufKNP5m-/edit?usp=sharing&amp;ouid=107132437745420382364&amp;rtpof=true&amp;sd=true"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cs.google.com/document/d/1zRDRXCCWAltDi3bqArSwWsT0ufKNP5m-/edit?usp=sharing&amp;ouid=107132437745420382364&amp;rtpof=true&amp;sd=true"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ocs.google.com/document/d/1zRDRXCCWAltDi3bqArSwWsT0ufKNP5m-/edit?usp=sharing&amp;ouid=107132437745420382364&amp;rtpof=true&amp;sd=true"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dirty="0" err="1"/>
              <a:t>Identify</a:t>
            </a:r>
            <a:r>
              <a:rPr lang="es-CO" dirty="0"/>
              <a:t> </a:t>
            </a:r>
            <a:r>
              <a:rPr lang="es-CO" dirty="0" err="1"/>
              <a:t>words</a:t>
            </a:r>
            <a:r>
              <a:rPr lang="es-CO" dirty="0"/>
              <a:t> </a:t>
            </a:r>
            <a:r>
              <a:rPr lang="es-CO" dirty="0" err="1"/>
              <a:t>that</a:t>
            </a:r>
            <a:r>
              <a:rPr lang="es-CO" dirty="0"/>
              <a:t> </a:t>
            </a:r>
            <a:r>
              <a:rPr lang="es-CO" dirty="0" err="1"/>
              <a:t>have</a:t>
            </a:r>
            <a:r>
              <a:rPr lang="es-CO" dirty="0"/>
              <a:t> </a:t>
            </a:r>
            <a:r>
              <a:rPr lang="es-CO" dirty="0" err="1"/>
              <a:t>prefixes</a:t>
            </a:r>
            <a:r>
              <a:rPr lang="es-CO" dirty="0"/>
              <a:t> and </a:t>
            </a:r>
            <a:r>
              <a:rPr lang="es-CO" dirty="0" err="1"/>
              <a:t>suffixes</a:t>
            </a:r>
            <a:r>
              <a:rPr lang="es-CO" dirty="0"/>
              <a:t>: </a:t>
            </a:r>
            <a:r>
              <a:rPr lang="es-CO" u="sng" dirty="0">
                <a:solidFill>
                  <a:schemeClr val="hlink"/>
                </a:solidFill>
                <a:hlinkClick r:id="rId3"/>
              </a:rPr>
              <a:t>https://docs.google.com/document/d/1zRDRXCCWAltDi3bqArSwWsT0ufKNP5m-/edit?usp=sharing&amp;ouid=107132437745420382364&amp;rtpof=true&amp;sd=true</a:t>
            </a:r>
            <a:r>
              <a:rPr lang="es-CO" dirty="0"/>
              <a:t> </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s-CO" dirty="0"/>
              <a:t>Reading: </a:t>
            </a:r>
            <a:endParaRPr dirty="0"/>
          </a:p>
        </p:txBody>
      </p:sp>
      <p:sp>
        <p:nvSpPr>
          <p:cNvPr id="217" name="Google Shape;21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10</a:t>
            </a:fld>
            <a:endParaRPr/>
          </a:p>
        </p:txBody>
      </p:sp>
    </p:spTree>
    <p:extLst>
      <p:ext uri="{BB962C8B-B14F-4D97-AF65-F5344CB8AC3E}">
        <p14:creationId xmlns:p14="http://schemas.microsoft.com/office/powerpoint/2010/main" val="32850586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79" name="Google Shape;179;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s-CO"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11</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1010019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5" name="Google Shape;185;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6" name="Google Shape;186;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a:t>Verbs in past review: https://wordwall.net/es/resource/34704781/crossword-past-simple-verbs </a:t>
            </a:r>
            <a:endParaRPr/>
          </a:p>
        </p:txBody>
      </p:sp>
      <p:sp>
        <p:nvSpPr>
          <p:cNvPr id="130" name="Google Shape;130;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13</a:t>
            </a:fld>
            <a:endParaRPr/>
          </a:p>
        </p:txBody>
      </p:sp>
    </p:spTree>
    <p:extLst>
      <p:ext uri="{BB962C8B-B14F-4D97-AF65-F5344CB8AC3E}">
        <p14:creationId xmlns:p14="http://schemas.microsoft.com/office/powerpoint/2010/main" val="7545092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79" name="Google Shape;179;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s-CO"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14</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1010019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9" name="Google Shape;199;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a:t>Game: https://wordwall.net/resource/5281207/prefixes-and-suffixes </a:t>
            </a:r>
            <a:endParaRPr/>
          </a:p>
        </p:txBody>
      </p:sp>
      <p:sp>
        <p:nvSpPr>
          <p:cNvPr id="200" name="Google Shape;200;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dirty="0" err="1"/>
              <a:t>Identify</a:t>
            </a:r>
            <a:r>
              <a:rPr lang="es-CO" dirty="0"/>
              <a:t> </a:t>
            </a:r>
            <a:r>
              <a:rPr lang="es-CO" dirty="0" err="1"/>
              <a:t>words</a:t>
            </a:r>
            <a:r>
              <a:rPr lang="es-CO" dirty="0"/>
              <a:t> </a:t>
            </a:r>
            <a:r>
              <a:rPr lang="es-CO" dirty="0" err="1"/>
              <a:t>that</a:t>
            </a:r>
            <a:r>
              <a:rPr lang="es-CO" dirty="0"/>
              <a:t> </a:t>
            </a:r>
            <a:r>
              <a:rPr lang="es-CO" dirty="0" err="1"/>
              <a:t>have</a:t>
            </a:r>
            <a:r>
              <a:rPr lang="es-CO" dirty="0"/>
              <a:t> </a:t>
            </a:r>
            <a:r>
              <a:rPr lang="es-CO" dirty="0" err="1"/>
              <a:t>prefixes</a:t>
            </a:r>
            <a:r>
              <a:rPr lang="es-CO" dirty="0"/>
              <a:t> and </a:t>
            </a:r>
            <a:r>
              <a:rPr lang="es-CO" dirty="0" err="1"/>
              <a:t>suffixes</a:t>
            </a:r>
            <a:r>
              <a:rPr lang="es-CO" dirty="0"/>
              <a:t>: </a:t>
            </a:r>
            <a:r>
              <a:rPr lang="es-CO" u="sng" dirty="0">
                <a:solidFill>
                  <a:schemeClr val="hlink"/>
                </a:solidFill>
                <a:hlinkClick r:id="rId3"/>
              </a:rPr>
              <a:t>https://docs.google.com/document/d/1zRDRXCCWAltDi3bqArSwWsT0ufKNP5m-/edit?usp=sharing&amp;ouid=107132437745420382364&amp;rtpof=true&amp;sd=true</a:t>
            </a:r>
            <a:r>
              <a:rPr lang="es-CO" dirty="0"/>
              <a:t> </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s-CO" dirty="0"/>
              <a:t>Reading: </a:t>
            </a:r>
            <a:endParaRPr dirty="0"/>
          </a:p>
        </p:txBody>
      </p:sp>
      <p:sp>
        <p:nvSpPr>
          <p:cNvPr id="217" name="Google Shape;21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s-CO" dirty="0"/>
              <a:t>Reading: </a:t>
            </a:r>
            <a:endParaRPr dirty="0"/>
          </a:p>
        </p:txBody>
      </p:sp>
      <p:sp>
        <p:nvSpPr>
          <p:cNvPr id="217" name="Google Shape;21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17</a:t>
            </a:fld>
            <a:endParaRPr/>
          </a:p>
        </p:txBody>
      </p:sp>
    </p:spTree>
    <p:extLst>
      <p:ext uri="{BB962C8B-B14F-4D97-AF65-F5344CB8AC3E}">
        <p14:creationId xmlns:p14="http://schemas.microsoft.com/office/powerpoint/2010/main" val="17210600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17" name="Google Shape;21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18</a:t>
            </a:fld>
            <a:endParaRPr/>
          </a:p>
        </p:txBody>
      </p:sp>
    </p:spTree>
    <p:extLst>
      <p:ext uri="{BB962C8B-B14F-4D97-AF65-F5344CB8AC3E}">
        <p14:creationId xmlns:p14="http://schemas.microsoft.com/office/powerpoint/2010/main" val="35254156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3" name="Google Shape;263;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4" name="Google Shape;264;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3" name="Google Shape;103;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dirty="0" err="1"/>
              <a:t>Identify</a:t>
            </a:r>
            <a:r>
              <a:rPr lang="es-CO" dirty="0"/>
              <a:t> </a:t>
            </a:r>
            <a:r>
              <a:rPr lang="es-CO" dirty="0" err="1"/>
              <a:t>words</a:t>
            </a:r>
            <a:r>
              <a:rPr lang="es-CO" dirty="0"/>
              <a:t> </a:t>
            </a:r>
            <a:r>
              <a:rPr lang="es-CO" dirty="0" err="1"/>
              <a:t>that</a:t>
            </a:r>
            <a:r>
              <a:rPr lang="es-CO" dirty="0"/>
              <a:t> </a:t>
            </a:r>
            <a:r>
              <a:rPr lang="es-CO" dirty="0" err="1"/>
              <a:t>have</a:t>
            </a:r>
            <a:r>
              <a:rPr lang="es-CO" dirty="0"/>
              <a:t> </a:t>
            </a:r>
            <a:r>
              <a:rPr lang="es-CO" dirty="0" err="1"/>
              <a:t>prefixes</a:t>
            </a:r>
            <a:r>
              <a:rPr lang="es-CO" dirty="0"/>
              <a:t> and </a:t>
            </a:r>
            <a:r>
              <a:rPr lang="es-CO" dirty="0" err="1"/>
              <a:t>suffixes</a:t>
            </a:r>
            <a:r>
              <a:rPr lang="es-CO" dirty="0"/>
              <a:t>: </a:t>
            </a:r>
            <a:r>
              <a:rPr lang="es-CO" u="sng" dirty="0">
                <a:solidFill>
                  <a:schemeClr val="hlink"/>
                </a:solidFill>
                <a:hlinkClick r:id="rId3"/>
              </a:rPr>
              <a:t>https://docs.google.com/document/d/1zRDRXCCWAltDi3bqArSwWsT0ufKNP5m-/edit?usp=sharing&amp;ouid=107132437745420382364&amp;rtpof=true&amp;sd=true</a:t>
            </a:r>
            <a:r>
              <a:rPr lang="es-CO" dirty="0"/>
              <a:t> </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s-CO" dirty="0"/>
              <a:t>Reading: </a:t>
            </a:r>
            <a:endParaRPr dirty="0"/>
          </a:p>
        </p:txBody>
      </p:sp>
      <p:sp>
        <p:nvSpPr>
          <p:cNvPr id="217" name="Google Shape;21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20</a:t>
            </a:fld>
            <a:endParaRPr/>
          </a:p>
        </p:txBody>
      </p:sp>
    </p:spTree>
    <p:extLst>
      <p:ext uri="{BB962C8B-B14F-4D97-AF65-F5344CB8AC3E}">
        <p14:creationId xmlns:p14="http://schemas.microsoft.com/office/powerpoint/2010/main" val="42100097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dirty="0" err="1"/>
              <a:t>Identify</a:t>
            </a:r>
            <a:r>
              <a:rPr lang="es-CO" dirty="0"/>
              <a:t> </a:t>
            </a:r>
            <a:r>
              <a:rPr lang="es-CO" dirty="0" err="1"/>
              <a:t>words</a:t>
            </a:r>
            <a:r>
              <a:rPr lang="es-CO" dirty="0"/>
              <a:t> </a:t>
            </a:r>
            <a:r>
              <a:rPr lang="es-CO" dirty="0" err="1"/>
              <a:t>that</a:t>
            </a:r>
            <a:r>
              <a:rPr lang="es-CO" dirty="0"/>
              <a:t> </a:t>
            </a:r>
            <a:r>
              <a:rPr lang="es-CO" dirty="0" err="1"/>
              <a:t>have</a:t>
            </a:r>
            <a:r>
              <a:rPr lang="es-CO" dirty="0"/>
              <a:t> </a:t>
            </a:r>
            <a:r>
              <a:rPr lang="es-CO" dirty="0" err="1"/>
              <a:t>prefixes</a:t>
            </a:r>
            <a:r>
              <a:rPr lang="es-CO" dirty="0"/>
              <a:t> and </a:t>
            </a:r>
            <a:r>
              <a:rPr lang="es-CO" dirty="0" err="1"/>
              <a:t>suffixes</a:t>
            </a:r>
            <a:r>
              <a:rPr lang="es-CO" dirty="0"/>
              <a:t>: </a:t>
            </a:r>
            <a:r>
              <a:rPr lang="es-CO" u="sng" dirty="0">
                <a:solidFill>
                  <a:schemeClr val="hlink"/>
                </a:solidFill>
                <a:hlinkClick r:id="rId3"/>
              </a:rPr>
              <a:t>https://docs.google.com/document/d/1zRDRXCCWAltDi3bqArSwWsT0ufKNP5m-/edit?usp=sharing&amp;ouid=107132437745420382364&amp;rtpof=true&amp;sd=true</a:t>
            </a:r>
            <a:r>
              <a:rPr lang="es-CO" dirty="0"/>
              <a:t> </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s-CO" dirty="0"/>
              <a:t>Reading: </a:t>
            </a:r>
            <a:endParaRPr dirty="0"/>
          </a:p>
        </p:txBody>
      </p:sp>
      <p:sp>
        <p:nvSpPr>
          <p:cNvPr id="217" name="Google Shape;21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21</a:t>
            </a:fld>
            <a:endParaRPr/>
          </a:p>
        </p:txBody>
      </p:sp>
    </p:spTree>
    <p:extLst>
      <p:ext uri="{BB962C8B-B14F-4D97-AF65-F5344CB8AC3E}">
        <p14:creationId xmlns:p14="http://schemas.microsoft.com/office/powerpoint/2010/main" val="20597147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dirty="0" err="1"/>
              <a:t>Identify</a:t>
            </a:r>
            <a:r>
              <a:rPr lang="es-CO" dirty="0"/>
              <a:t> </a:t>
            </a:r>
            <a:r>
              <a:rPr lang="es-CO" dirty="0" err="1"/>
              <a:t>words</a:t>
            </a:r>
            <a:r>
              <a:rPr lang="es-CO" dirty="0"/>
              <a:t> </a:t>
            </a:r>
            <a:r>
              <a:rPr lang="es-CO" dirty="0" err="1"/>
              <a:t>that</a:t>
            </a:r>
            <a:r>
              <a:rPr lang="es-CO" dirty="0"/>
              <a:t> </a:t>
            </a:r>
            <a:r>
              <a:rPr lang="es-CO" dirty="0" err="1"/>
              <a:t>have</a:t>
            </a:r>
            <a:r>
              <a:rPr lang="es-CO" dirty="0"/>
              <a:t> </a:t>
            </a:r>
            <a:r>
              <a:rPr lang="es-CO" dirty="0" err="1"/>
              <a:t>prefixes</a:t>
            </a:r>
            <a:r>
              <a:rPr lang="es-CO" dirty="0"/>
              <a:t> and </a:t>
            </a:r>
            <a:r>
              <a:rPr lang="es-CO" dirty="0" err="1"/>
              <a:t>suffixes</a:t>
            </a:r>
            <a:r>
              <a:rPr lang="es-CO" dirty="0"/>
              <a:t>: </a:t>
            </a:r>
            <a:r>
              <a:rPr lang="es-CO" u="sng" dirty="0">
                <a:solidFill>
                  <a:schemeClr val="hlink"/>
                </a:solidFill>
                <a:hlinkClick r:id="rId3"/>
              </a:rPr>
              <a:t>https://docs.google.com/document/d/1zRDRXCCWAltDi3bqArSwWsT0ufKNP5m-/edit?usp=sharing&amp;ouid=107132437745420382364&amp;rtpof=true&amp;sd=true</a:t>
            </a:r>
            <a:r>
              <a:rPr lang="es-CO" dirty="0"/>
              <a:t> </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s-CO" dirty="0"/>
              <a:t>Reading: </a:t>
            </a:r>
            <a:endParaRPr dirty="0"/>
          </a:p>
        </p:txBody>
      </p:sp>
      <p:sp>
        <p:nvSpPr>
          <p:cNvPr id="217" name="Google Shape;21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22</a:t>
            </a:fld>
            <a:endParaRPr/>
          </a:p>
        </p:txBody>
      </p:sp>
    </p:spTree>
    <p:extLst>
      <p:ext uri="{BB962C8B-B14F-4D97-AF65-F5344CB8AC3E}">
        <p14:creationId xmlns:p14="http://schemas.microsoft.com/office/powerpoint/2010/main" val="13163822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8" name="Google Shape;278;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9" name="Google Shape;279;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23</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a:t>Verbs in past review: https://wordwall.net/es/resource/34704781/crossword-past-simple-verbs </a:t>
            </a:r>
            <a:endParaRPr/>
          </a:p>
        </p:txBody>
      </p:sp>
      <p:sp>
        <p:nvSpPr>
          <p:cNvPr id="130" name="Google Shape;130;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8" name="Google Shape;248;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9" name="Google Shape;249;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8" name="Google Shape;248;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9" name="Google Shape;249;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5</a:t>
            </a:fld>
            <a:endParaRPr/>
          </a:p>
        </p:txBody>
      </p:sp>
    </p:spTree>
    <p:extLst>
      <p:ext uri="{BB962C8B-B14F-4D97-AF65-F5344CB8AC3E}">
        <p14:creationId xmlns:p14="http://schemas.microsoft.com/office/powerpoint/2010/main" val="22446439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72" name="Google Shape;17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a:t>Verbs in past review: https://wordwall.net/es/resource/34704781/crossword-past-simple-verbs </a:t>
            </a:r>
            <a:endParaRPr/>
          </a:p>
        </p:txBody>
      </p:sp>
      <p:sp>
        <p:nvSpPr>
          <p:cNvPr id="130" name="Google Shape;130;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s-CO"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7</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4612962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dirty="0" err="1"/>
              <a:t>Identify</a:t>
            </a:r>
            <a:r>
              <a:rPr lang="es-CO" dirty="0"/>
              <a:t> </a:t>
            </a:r>
            <a:r>
              <a:rPr lang="es-CO" dirty="0" err="1"/>
              <a:t>words</a:t>
            </a:r>
            <a:r>
              <a:rPr lang="es-CO" dirty="0"/>
              <a:t> </a:t>
            </a:r>
            <a:r>
              <a:rPr lang="es-CO" dirty="0" err="1"/>
              <a:t>that</a:t>
            </a:r>
            <a:r>
              <a:rPr lang="es-CO" dirty="0"/>
              <a:t> </a:t>
            </a:r>
            <a:r>
              <a:rPr lang="es-CO" dirty="0" err="1"/>
              <a:t>have</a:t>
            </a:r>
            <a:r>
              <a:rPr lang="es-CO" dirty="0"/>
              <a:t> </a:t>
            </a:r>
            <a:r>
              <a:rPr lang="es-CO" dirty="0" err="1"/>
              <a:t>prefixes</a:t>
            </a:r>
            <a:r>
              <a:rPr lang="es-CO" dirty="0"/>
              <a:t> and </a:t>
            </a:r>
            <a:r>
              <a:rPr lang="es-CO" dirty="0" err="1"/>
              <a:t>suffixes</a:t>
            </a:r>
            <a:r>
              <a:rPr lang="es-CO" dirty="0"/>
              <a:t>: </a:t>
            </a:r>
            <a:r>
              <a:rPr lang="es-CO" u="sng" dirty="0">
                <a:solidFill>
                  <a:schemeClr val="hlink"/>
                </a:solidFill>
                <a:hlinkClick r:id="rId3"/>
              </a:rPr>
              <a:t>https://docs.google.com/document/d/1zRDRXCCWAltDi3bqArSwWsT0ufKNP5m-/edit?usp=sharing&amp;ouid=107132437745420382364&amp;rtpof=true&amp;sd=true</a:t>
            </a:r>
            <a:r>
              <a:rPr lang="es-CO" dirty="0"/>
              <a:t> </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s-CO" dirty="0"/>
              <a:t>Reading: </a:t>
            </a:r>
            <a:endParaRPr dirty="0"/>
          </a:p>
        </p:txBody>
      </p:sp>
      <p:sp>
        <p:nvSpPr>
          <p:cNvPr id="217" name="Google Shape;21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s-CO"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8</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6" name="Google Shape;216;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s-CO" dirty="0" err="1"/>
              <a:t>Identify</a:t>
            </a:r>
            <a:r>
              <a:rPr lang="es-CO" dirty="0"/>
              <a:t> </a:t>
            </a:r>
            <a:r>
              <a:rPr lang="es-CO" dirty="0" err="1"/>
              <a:t>words</a:t>
            </a:r>
            <a:r>
              <a:rPr lang="es-CO" dirty="0"/>
              <a:t> </a:t>
            </a:r>
            <a:r>
              <a:rPr lang="es-CO" dirty="0" err="1"/>
              <a:t>that</a:t>
            </a:r>
            <a:r>
              <a:rPr lang="es-CO" dirty="0"/>
              <a:t> </a:t>
            </a:r>
            <a:r>
              <a:rPr lang="es-CO" dirty="0" err="1"/>
              <a:t>have</a:t>
            </a:r>
            <a:r>
              <a:rPr lang="es-CO" dirty="0"/>
              <a:t> </a:t>
            </a:r>
            <a:r>
              <a:rPr lang="es-CO" dirty="0" err="1"/>
              <a:t>prefixes</a:t>
            </a:r>
            <a:r>
              <a:rPr lang="es-CO" dirty="0"/>
              <a:t> and </a:t>
            </a:r>
            <a:r>
              <a:rPr lang="es-CO" dirty="0" err="1"/>
              <a:t>suffixes</a:t>
            </a:r>
            <a:r>
              <a:rPr lang="es-CO" dirty="0"/>
              <a:t>: </a:t>
            </a:r>
            <a:r>
              <a:rPr lang="es-CO" u="sng" dirty="0">
                <a:solidFill>
                  <a:schemeClr val="hlink"/>
                </a:solidFill>
                <a:hlinkClick r:id="rId3"/>
              </a:rPr>
              <a:t>https://docs.google.com/document/d/1zRDRXCCWAltDi3bqArSwWsT0ufKNP5m-/edit?usp=sharing&amp;ouid=107132437745420382364&amp;rtpof=true&amp;sd=true</a:t>
            </a:r>
            <a:r>
              <a:rPr lang="es-CO" dirty="0"/>
              <a:t> </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s-CO" dirty="0"/>
              <a:t>Reading: </a:t>
            </a:r>
            <a:endParaRPr dirty="0"/>
          </a:p>
        </p:txBody>
      </p:sp>
      <p:sp>
        <p:nvSpPr>
          <p:cNvPr id="217" name="Google Shape;217;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s-CO"/>
              <a:t>9</a:t>
            </a:fld>
            <a:endParaRPr/>
          </a:p>
        </p:txBody>
      </p:sp>
    </p:spTree>
    <p:extLst>
      <p:ext uri="{BB962C8B-B14F-4D97-AF65-F5344CB8AC3E}">
        <p14:creationId xmlns:p14="http://schemas.microsoft.com/office/powerpoint/2010/main" val="545810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
        <p:cNvGrpSpPr/>
        <p:nvPr/>
      </p:nvGrpSpPr>
      <p:grpSpPr>
        <a:xfrm>
          <a:off x="0" y="0"/>
          <a:ext cx="0" cy="0"/>
          <a:chOff x="0" y="0"/>
          <a:chExt cx="0" cy="0"/>
        </a:xfrm>
      </p:grpSpPr>
      <p:sp>
        <p:nvSpPr>
          <p:cNvPr id="16" name="Google Shape;16;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2"/>
        <p:cNvGrpSpPr/>
        <p:nvPr/>
      </p:nvGrpSpPr>
      <p:grpSpPr>
        <a:xfrm>
          <a:off x="0" y="0"/>
          <a:ext cx="0" cy="0"/>
          <a:chOff x="0" y="0"/>
          <a:chExt cx="0" cy="0"/>
        </a:xfrm>
      </p:grpSpPr>
      <p:sp>
        <p:nvSpPr>
          <p:cNvPr id="73" name="Google Shape;73;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vertical y texto">
  <p:cSld name="Título vertical y texto">
    <p:spTree>
      <p:nvGrpSpPr>
        <p:cNvPr id="1" name="Shape 78"/>
        <p:cNvGrpSpPr/>
        <p:nvPr/>
      </p:nvGrpSpPr>
      <p:grpSpPr>
        <a:xfrm>
          <a:off x="0" y="0"/>
          <a:ext cx="0" cy="0"/>
          <a:chOff x="0" y="0"/>
          <a:chExt cx="0" cy="0"/>
        </a:xfrm>
      </p:grpSpPr>
      <p:sp>
        <p:nvSpPr>
          <p:cNvPr id="79" name="Google Shape;79;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9"/>
        <p:cNvGrpSpPr/>
        <p:nvPr/>
      </p:nvGrpSpPr>
      <p:grpSpPr>
        <a:xfrm>
          <a:off x="0" y="0"/>
          <a:ext cx="0" cy="0"/>
          <a:chOff x="0" y="0"/>
          <a:chExt cx="0" cy="0"/>
        </a:xfrm>
      </p:grpSpPr>
      <p:sp>
        <p:nvSpPr>
          <p:cNvPr id="20" name="Google Shape;20;p16"/>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6"/>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5"/>
        <p:cNvGrpSpPr/>
        <p:nvPr/>
      </p:nvGrpSpPr>
      <p:grpSpPr>
        <a:xfrm>
          <a:off x="0" y="0"/>
          <a:ext cx="0" cy="0"/>
          <a:chOff x="0" y="0"/>
          <a:chExt cx="0" cy="0"/>
        </a:xfrm>
      </p:grpSpPr>
      <p:sp>
        <p:nvSpPr>
          <p:cNvPr id="26" name="Google Shape;26;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31"/>
        <p:cNvGrpSpPr/>
        <p:nvPr/>
      </p:nvGrpSpPr>
      <p:grpSpPr>
        <a:xfrm>
          <a:off x="0" y="0"/>
          <a:ext cx="0" cy="0"/>
          <a:chOff x="0" y="0"/>
          <a:chExt cx="0" cy="0"/>
        </a:xfrm>
      </p:grpSpPr>
      <p:sp>
        <p:nvSpPr>
          <p:cNvPr id="32" name="Google Shape;32;p18"/>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8"/>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7"/>
        <p:cNvGrpSpPr/>
        <p:nvPr/>
      </p:nvGrpSpPr>
      <p:grpSpPr>
        <a:xfrm>
          <a:off x="0" y="0"/>
          <a:ext cx="0" cy="0"/>
          <a:chOff x="0" y="0"/>
          <a:chExt cx="0" cy="0"/>
        </a:xfrm>
      </p:grpSpPr>
      <p:sp>
        <p:nvSpPr>
          <p:cNvPr id="38" name="Google Shape;38;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4"/>
        <p:cNvGrpSpPr/>
        <p:nvPr/>
      </p:nvGrpSpPr>
      <p:grpSpPr>
        <a:xfrm>
          <a:off x="0" y="0"/>
          <a:ext cx="0" cy="0"/>
          <a:chOff x="0" y="0"/>
          <a:chExt cx="0" cy="0"/>
        </a:xfrm>
      </p:grpSpPr>
      <p:sp>
        <p:nvSpPr>
          <p:cNvPr id="45" name="Google Shape;45;p2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2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20"/>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20"/>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53"/>
        <p:cNvGrpSpPr/>
        <p:nvPr/>
      </p:nvGrpSpPr>
      <p:grpSpPr>
        <a:xfrm>
          <a:off x="0" y="0"/>
          <a:ext cx="0" cy="0"/>
          <a:chOff x="0" y="0"/>
          <a:chExt cx="0" cy="0"/>
        </a:xfrm>
      </p:grpSpPr>
      <p:sp>
        <p:nvSpPr>
          <p:cNvPr id="54" name="Google Shape;54;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Google Shape;59;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Google Shape;66;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3"/>
          <p:cNvSpPr>
            <a:spLocks noGrp="1"/>
          </p:cNvSpPr>
          <p:nvPr>
            <p:ph type="pic" idx="2"/>
          </p:nvPr>
        </p:nvSpPr>
        <p:spPr>
          <a:xfrm>
            <a:off x="5183188" y="987425"/>
            <a:ext cx="6172200" cy="4873625"/>
          </a:xfrm>
          <a:prstGeom prst="rect">
            <a:avLst/>
          </a:prstGeom>
          <a:noFill/>
          <a:ln>
            <a:noFill/>
          </a:ln>
        </p:spPr>
      </p:sp>
      <p:sp>
        <p:nvSpPr>
          <p:cNvPr id="68" name="Google Shape;68;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wordwall.net/es/resource/5281207/prefixes-and-suffixes" TargetMode="External"/><Relationship Id="rId5" Type="http://schemas.openxmlformats.org/officeDocument/2006/relationships/hyperlink" Target="https://wordwall.net/resource/5281207/prefixes-and-suffixes" TargetMode="External"/><Relationship Id="rId4" Type="http://schemas.openxmlformats.org/officeDocument/2006/relationships/image" Target="../media/image2.png"/><Relationship Id="rId9"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hyperlink" Target="https://quizlet.com/gt/606112903/prefixes-suffixes-flash-cards/?funnelUUID=9d3de1f9-9d9b-40c2-a089-18b0556ac876" TargetMode="External"/><Relationship Id="rId3" Type="http://schemas.openxmlformats.org/officeDocument/2006/relationships/image" Target="../media/image10.jpg"/><Relationship Id="rId7" Type="http://schemas.openxmlformats.org/officeDocument/2006/relationships/hyperlink" Target="https://drive.google.com/drive/folders/1wu2C7PWIc8BTQAvKspbb7sU_aRW561ND"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g"/><Relationship Id="rId7"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8.png"/><Relationship Id="rId4" Type="http://schemas.openxmlformats.org/officeDocument/2006/relationships/image" Target="../media/image2.png"/><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hyperlink" Target="https://wordwall.net/es/resource/34704781/crossword-past-simple-verbs"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7.png"/><Relationship Id="rId7" Type="http://schemas.openxmlformats.org/officeDocument/2006/relationships/hyperlink" Target="https://www.youtube.com/watch?v=g25lNPD_Jxsl"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89" name="Google Shape;89;p1"/>
          <p:cNvGrpSpPr/>
          <p:nvPr/>
        </p:nvGrpSpPr>
        <p:grpSpPr>
          <a:xfrm>
            <a:off x="0" y="-1"/>
            <a:ext cx="12192000" cy="6858002"/>
            <a:chOff x="0" y="317351"/>
            <a:chExt cx="12192000" cy="6858002"/>
          </a:xfrm>
        </p:grpSpPr>
        <p:pic>
          <p:nvPicPr>
            <p:cNvPr id="90" name="Google Shape;90;p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91" name="Google Shape;91;p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92" name="Google Shape;92;p1"/>
          <p:cNvPicPr preferRelativeResize="0"/>
          <p:nvPr/>
        </p:nvPicPr>
        <p:blipFill rotWithShape="1">
          <a:blip r:embed="rId5">
            <a:alphaModFix/>
          </a:blip>
          <a:srcRect/>
          <a:stretch/>
        </p:blipFill>
        <p:spPr>
          <a:xfrm>
            <a:off x="4219039" y="647754"/>
            <a:ext cx="3753920" cy="1798753"/>
          </a:xfrm>
          <a:prstGeom prst="rect">
            <a:avLst/>
          </a:prstGeom>
          <a:noFill/>
          <a:ln>
            <a:noFill/>
          </a:ln>
        </p:spPr>
      </p:pic>
      <p:sp>
        <p:nvSpPr>
          <p:cNvPr id="93" name="Google Shape;93;p1"/>
          <p:cNvSpPr txBox="1"/>
          <p:nvPr/>
        </p:nvSpPr>
        <p:spPr>
          <a:xfrm>
            <a:off x="2158676" y="2392672"/>
            <a:ext cx="7874647" cy="116955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7000"/>
              <a:buFont typeface="Arial"/>
              <a:buNone/>
            </a:pPr>
            <a:r>
              <a:rPr lang="es-CO" sz="7000" b="1" i="0" u="none" strike="noStrike" cap="none">
                <a:solidFill>
                  <a:schemeClr val="lt1"/>
                </a:solidFill>
                <a:latin typeface="Nunito Sans Black"/>
                <a:ea typeface="Nunito Sans Black"/>
                <a:cs typeface="Nunito Sans Black"/>
                <a:sym typeface="Nunito Sans Black"/>
              </a:rPr>
              <a:t>Bootcamp</a:t>
            </a:r>
            <a:endParaRPr/>
          </a:p>
        </p:txBody>
      </p:sp>
      <p:sp>
        <p:nvSpPr>
          <p:cNvPr id="94" name="Google Shape;94;p1"/>
          <p:cNvSpPr txBox="1"/>
          <p:nvPr/>
        </p:nvSpPr>
        <p:spPr>
          <a:xfrm>
            <a:off x="2185075" y="3581822"/>
            <a:ext cx="7874647"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0" i="0" u="none" strike="noStrike" cap="none">
                <a:solidFill>
                  <a:schemeClr val="lt1"/>
                </a:solidFill>
                <a:latin typeface="Nunito Sans Black"/>
                <a:ea typeface="Nunito Sans Black"/>
                <a:cs typeface="Nunito Sans Black"/>
                <a:sym typeface="Nunito Sans Black"/>
              </a:rPr>
              <a:t>The World of IT 2</a:t>
            </a:r>
            <a:endParaRPr/>
          </a:p>
        </p:txBody>
      </p:sp>
      <p:pic>
        <p:nvPicPr>
          <p:cNvPr id="95" name="Google Shape;95;p1"/>
          <p:cNvPicPr preferRelativeResize="0"/>
          <p:nvPr/>
        </p:nvPicPr>
        <p:blipFill rotWithShape="1">
          <a:blip r:embed="rId6">
            <a:alphaModFix/>
          </a:blip>
          <a:srcRect/>
          <a:stretch/>
        </p:blipFill>
        <p:spPr>
          <a:xfrm>
            <a:off x="9712776" y="5933677"/>
            <a:ext cx="2164967" cy="669682"/>
          </a:xfrm>
          <a:prstGeom prst="rect">
            <a:avLst/>
          </a:prstGeom>
          <a:noFill/>
          <a:ln>
            <a:noFill/>
          </a:ln>
        </p:spPr>
      </p:pic>
      <p:grpSp>
        <p:nvGrpSpPr>
          <p:cNvPr id="96" name="Google Shape;96;p1"/>
          <p:cNvGrpSpPr/>
          <p:nvPr/>
        </p:nvGrpSpPr>
        <p:grpSpPr>
          <a:xfrm>
            <a:off x="626477" y="254641"/>
            <a:ext cx="11251266" cy="983288"/>
            <a:chOff x="626477" y="254641"/>
            <a:chExt cx="11251266" cy="983288"/>
          </a:xfrm>
        </p:grpSpPr>
        <p:pic>
          <p:nvPicPr>
            <p:cNvPr id="97" name="Google Shape;97;p1"/>
            <p:cNvPicPr preferRelativeResize="0"/>
            <p:nvPr/>
          </p:nvPicPr>
          <p:blipFill rotWithShape="1">
            <a:blip r:embed="rId7">
              <a:alphaModFix/>
            </a:blip>
            <a:srcRect/>
            <a:stretch/>
          </p:blipFill>
          <p:spPr>
            <a:xfrm>
              <a:off x="10059722" y="254641"/>
              <a:ext cx="1818021" cy="983288"/>
            </a:xfrm>
            <a:prstGeom prst="rect">
              <a:avLst/>
            </a:prstGeom>
            <a:noFill/>
            <a:ln>
              <a:noFill/>
            </a:ln>
          </p:spPr>
        </p:pic>
        <p:pic>
          <p:nvPicPr>
            <p:cNvPr id="98" name="Google Shape;98;p1"/>
            <p:cNvPicPr preferRelativeResize="0"/>
            <p:nvPr/>
          </p:nvPicPr>
          <p:blipFill rotWithShape="1">
            <a:blip r:embed="rId8">
              <a:alphaModFix/>
            </a:blip>
            <a:srcRect/>
            <a:stretch/>
          </p:blipFill>
          <p:spPr>
            <a:xfrm>
              <a:off x="626477" y="484081"/>
              <a:ext cx="1505800" cy="524408"/>
            </a:xfrm>
            <a:prstGeom prst="rect">
              <a:avLst/>
            </a:prstGeom>
            <a:noFill/>
            <a:ln>
              <a:noFill/>
            </a:ln>
          </p:spPr>
        </p:pic>
      </p:grpSp>
      <p:sp>
        <p:nvSpPr>
          <p:cNvPr id="99" name="Google Shape;99;p1"/>
          <p:cNvSpPr/>
          <p:nvPr/>
        </p:nvSpPr>
        <p:spPr>
          <a:xfrm>
            <a:off x="3376246" y="4511548"/>
            <a:ext cx="5811801" cy="120028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s-CO" sz="2400" b="0" i="0" u="none" strike="noStrike" cap="none" dirty="0">
                <a:solidFill>
                  <a:srgbClr val="D2A6FF"/>
                </a:solidFill>
                <a:latin typeface="Arial"/>
                <a:ea typeface="Arial"/>
                <a:cs typeface="Arial"/>
                <a:sym typeface="Arial"/>
              </a:rPr>
              <a:t>Basic </a:t>
            </a:r>
            <a:r>
              <a:rPr lang="es-CO" sz="2400" b="0" i="0" u="none" strike="noStrike" cap="none" dirty="0" err="1">
                <a:solidFill>
                  <a:srgbClr val="D2A6FF"/>
                </a:solidFill>
                <a:latin typeface="Arial"/>
                <a:ea typeface="Arial"/>
                <a:cs typeface="Arial"/>
                <a:sym typeface="Arial"/>
              </a:rPr>
              <a:t>Level</a:t>
            </a:r>
            <a:endParaRPr sz="2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r>
              <a:rPr lang="es-CO" sz="2400" dirty="0">
                <a:solidFill>
                  <a:srgbClr val="D2A6FF"/>
                </a:solidFill>
              </a:rPr>
              <a:t>CAROLINA GOMEZ MELENDEZ</a:t>
            </a:r>
            <a:endParaRPr sz="2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r>
              <a:rPr lang="es-CO" sz="2400" b="0" i="0" u="none" strike="noStrike" cap="none" dirty="0">
                <a:solidFill>
                  <a:srgbClr val="D2A6FF"/>
                </a:solidFill>
                <a:latin typeface="Arial"/>
                <a:ea typeface="Arial"/>
                <a:cs typeface="Arial"/>
                <a:sym typeface="Arial"/>
              </a:rPr>
              <a:t>May 23rd, 2024</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pSp>
        <p:nvGrpSpPr>
          <p:cNvPr id="219" name="Google Shape;219;p31"/>
          <p:cNvGrpSpPr/>
          <p:nvPr/>
        </p:nvGrpSpPr>
        <p:grpSpPr>
          <a:xfrm>
            <a:off x="0" y="-2"/>
            <a:ext cx="12192000" cy="6858002"/>
            <a:chOff x="0" y="317351"/>
            <a:chExt cx="12192000" cy="6858002"/>
          </a:xfrm>
        </p:grpSpPr>
        <p:pic>
          <p:nvPicPr>
            <p:cNvPr id="220" name="Google Shape;220;p3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21" name="Google Shape;221;p3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25" name="Google Shape;225;p31"/>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226" name="Google Shape;226;p31"/>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227" name="Google Shape;227;p31"/>
          <p:cNvSpPr/>
          <p:nvPr/>
        </p:nvSpPr>
        <p:spPr>
          <a:xfrm>
            <a:off x="2363491" y="390743"/>
            <a:ext cx="6914974" cy="507333"/>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8" name="Google Shape;228;p31"/>
          <p:cNvSpPr txBox="1"/>
          <p:nvPr/>
        </p:nvSpPr>
        <p:spPr>
          <a:xfrm>
            <a:off x="1881385" y="442020"/>
            <a:ext cx="7262615"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Practice</a:t>
            </a:r>
            <a:r>
              <a:rPr lang="es-CO" sz="2800" dirty="0">
                <a:solidFill>
                  <a:srgbClr val="001059"/>
                </a:solidFill>
                <a:latin typeface="Nunito Sans Black"/>
                <a:sym typeface="Nunito Sans Black"/>
              </a:rPr>
              <a:t> 1B READING ACTIVITY</a:t>
            </a:r>
            <a:endParaRPr sz="1400" b="0" i="0" u="none" strike="noStrike" cap="none" dirty="0">
              <a:solidFill>
                <a:srgbClr val="000000"/>
              </a:solidFill>
              <a:latin typeface="Arial"/>
              <a:ea typeface="Arial"/>
              <a:cs typeface="Arial"/>
              <a:sym typeface="Arial"/>
            </a:endParaRPr>
          </a:p>
        </p:txBody>
      </p:sp>
      <p:sp>
        <p:nvSpPr>
          <p:cNvPr id="3" name="Google Shape;194;p28">
            <a:extLst>
              <a:ext uri="{FF2B5EF4-FFF2-40B4-BE49-F238E27FC236}">
                <a16:creationId xmlns:a16="http://schemas.microsoft.com/office/drawing/2014/main" id="{B9A2223C-A90A-D56A-D69B-45AD02E98111}"/>
              </a:ext>
            </a:extLst>
          </p:cNvPr>
          <p:cNvSpPr/>
          <p:nvPr/>
        </p:nvSpPr>
        <p:spPr>
          <a:xfrm>
            <a:off x="21223" y="1693918"/>
            <a:ext cx="5799755" cy="4290645"/>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algn="just">
              <a:lnSpc>
                <a:spcPct val="107000"/>
              </a:lnSpc>
              <a:spcAft>
                <a:spcPts val="800"/>
              </a:spcAft>
            </a:pPr>
            <a:r>
              <a:rPr lang="en-US" sz="2000" kern="100" dirty="0">
                <a:solidFill>
                  <a:srgbClr val="002060"/>
                </a:solidFill>
                <a:effectLst/>
                <a:latin typeface="Nunito Sans" pitchFamily="2" charset="0"/>
                <a:ea typeface="Aptos" panose="020B0004020202020204" pitchFamily="34" charset="0"/>
                <a:cs typeface="Times New Roman" panose="02020603050405020304" pitchFamily="18" charset="0"/>
              </a:rPr>
              <a:t>Additionally, 'hyper-' suggests an above-normal state, as in hypertext and hypermedia, which offer enhanced interactive experiences. 'Micro-' points to small-scale technology, central to microprocessors and microcontrollers, essential for compact and efficient electronic devices. 'Nano-' delves into nanotechnology, manipulating matter at the atomic level to create innovative materials and devices. </a:t>
            </a:r>
            <a:endParaRPr lang="es-CO" sz="2000" kern="100" dirty="0">
              <a:solidFill>
                <a:srgbClr val="002060"/>
              </a:solidFill>
              <a:effectLst/>
              <a:latin typeface="Nunito Sans" pitchFamily="2" charset="0"/>
              <a:ea typeface="Aptos" panose="020B0004020202020204" pitchFamily="34" charset="0"/>
              <a:cs typeface="Times New Roman" panose="02020603050405020304" pitchFamily="18" charset="0"/>
            </a:endParaRPr>
          </a:p>
        </p:txBody>
      </p:sp>
      <p:sp>
        <p:nvSpPr>
          <p:cNvPr id="4" name="Google Shape;194;p28">
            <a:extLst>
              <a:ext uri="{FF2B5EF4-FFF2-40B4-BE49-F238E27FC236}">
                <a16:creationId xmlns:a16="http://schemas.microsoft.com/office/drawing/2014/main" id="{46310424-C64C-5E2E-2FB0-1A6FCFE98198}"/>
              </a:ext>
            </a:extLst>
          </p:cNvPr>
          <p:cNvSpPr/>
          <p:nvPr/>
        </p:nvSpPr>
        <p:spPr>
          <a:xfrm>
            <a:off x="6096000" y="1732715"/>
            <a:ext cx="5997526" cy="4290645"/>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algn="just">
              <a:lnSpc>
                <a:spcPct val="107000"/>
              </a:lnSpc>
              <a:spcAft>
                <a:spcPts val="800"/>
              </a:spcAft>
            </a:pPr>
            <a:r>
              <a:rPr lang="en-US" sz="2000" kern="100" dirty="0">
                <a:solidFill>
                  <a:srgbClr val="002060"/>
                </a:solidFill>
                <a:effectLst/>
                <a:latin typeface="Nunito Sans" pitchFamily="2" charset="0"/>
                <a:ea typeface="Aptos" panose="020B0004020202020204" pitchFamily="34" charset="0"/>
                <a:cs typeface="Times New Roman" panose="02020603050405020304" pitchFamily="18" charset="0"/>
              </a:rPr>
              <a:t>Understanding these prefixes aids in navigating the ever-evolving IT landscape, where digitalization, connectivity, and innovation reign supreme. The synergy of these elements propels society toward a future where technology seamlessly integrates with daily life, transforming how we live, work, and communicate. As IT continues to evolve, mastering its language and concepts becomes increasingly crucial for leveraging its full potential.</a:t>
            </a:r>
            <a:endParaRPr lang="es-CO" sz="2000" kern="100" dirty="0">
              <a:solidFill>
                <a:srgbClr val="002060"/>
              </a:solidFill>
              <a:effectLst/>
              <a:latin typeface="Nunito Sans" pitchFamily="2"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28764501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8"/>
          <p:cNvSpPr/>
          <p:nvPr/>
        </p:nvSpPr>
        <p:spPr>
          <a:xfrm>
            <a:off x="9462222" y="0"/>
            <a:ext cx="2729778"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nvGrpSpPr>
          <p:cNvPr id="182" name="Google Shape;182;p28"/>
          <p:cNvGrpSpPr/>
          <p:nvPr/>
        </p:nvGrpSpPr>
        <p:grpSpPr>
          <a:xfrm>
            <a:off x="597743" y="203053"/>
            <a:ext cx="10996514" cy="770002"/>
            <a:chOff x="597743" y="203053"/>
            <a:chExt cx="10996514" cy="770002"/>
          </a:xfrm>
        </p:grpSpPr>
        <p:pic>
          <p:nvPicPr>
            <p:cNvPr id="183" name="Google Shape;183;p28"/>
            <p:cNvPicPr preferRelativeResize="0"/>
            <p:nvPr/>
          </p:nvPicPr>
          <p:blipFill rotWithShape="1">
            <a:blip r:embed="rId3">
              <a:alphaModFix/>
            </a:blip>
            <a:srcRect/>
            <a:stretch/>
          </p:blipFill>
          <p:spPr>
            <a:xfrm>
              <a:off x="597743" y="398399"/>
              <a:ext cx="1088021" cy="379310"/>
            </a:xfrm>
            <a:prstGeom prst="rect">
              <a:avLst/>
            </a:prstGeom>
            <a:noFill/>
            <a:ln>
              <a:noFill/>
            </a:ln>
          </p:spPr>
        </p:pic>
        <p:pic>
          <p:nvPicPr>
            <p:cNvPr id="184" name="Google Shape;184;p28"/>
            <p:cNvPicPr preferRelativeResize="0"/>
            <p:nvPr/>
          </p:nvPicPr>
          <p:blipFill rotWithShape="1">
            <a:blip r:embed="rId4">
              <a:alphaModFix/>
            </a:blip>
            <a:srcRect/>
            <a:stretch/>
          </p:blipFill>
          <p:spPr>
            <a:xfrm>
              <a:off x="10170585" y="203053"/>
              <a:ext cx="1423672" cy="770002"/>
            </a:xfrm>
            <a:prstGeom prst="rect">
              <a:avLst/>
            </a:prstGeom>
            <a:noFill/>
            <a:ln>
              <a:noFill/>
            </a:ln>
          </p:spPr>
        </p:pic>
      </p:grpSp>
      <p:pic>
        <p:nvPicPr>
          <p:cNvPr id="185" name="Google Shape;185;p28"/>
          <p:cNvPicPr preferRelativeResize="0"/>
          <p:nvPr/>
        </p:nvPicPr>
        <p:blipFill rotWithShape="1">
          <a:blip r:embed="rId5">
            <a:alphaModFix/>
          </a:blip>
          <a:srcRect/>
          <a:stretch/>
        </p:blipFill>
        <p:spPr>
          <a:xfrm>
            <a:off x="9538573" y="5482507"/>
            <a:ext cx="2339170" cy="1120852"/>
          </a:xfrm>
          <a:prstGeom prst="rect">
            <a:avLst/>
          </a:prstGeom>
          <a:noFill/>
          <a:ln>
            <a:noFill/>
          </a:ln>
        </p:spPr>
      </p:pic>
      <p:sp>
        <p:nvSpPr>
          <p:cNvPr id="187" name="Google Shape;187;p28"/>
          <p:cNvSpPr txBox="1"/>
          <p:nvPr/>
        </p:nvSpPr>
        <p:spPr>
          <a:xfrm>
            <a:off x="0" y="199427"/>
            <a:ext cx="9462222" cy="1969730"/>
          </a:xfrm>
          <a:prstGeom prst="rect">
            <a:avLst/>
          </a:prstGeom>
          <a:noFill/>
          <a:ln>
            <a:noFill/>
          </a:ln>
        </p:spPr>
        <p:txBody>
          <a:bodyPr spcFirstLastPara="1" wrap="square" lIns="91425" tIns="45700" rIns="91425" bIns="45700" anchor="t" anchorCtr="0">
            <a:spAutoFit/>
          </a:bodyPr>
          <a:lstStyle/>
          <a:p>
            <a:pPr marL="0" marR="0" lvl="0" indent="0" algn="l" defTabSz="914400" rtl="0" eaLnBrk="1" fontAlgn="auto" latinLnBrk="0" hangingPunct="1">
              <a:lnSpc>
                <a:spcPct val="100000"/>
              </a:lnSpc>
              <a:spcBef>
                <a:spcPts val="0"/>
              </a:spcBef>
              <a:spcAft>
                <a:spcPts val="0"/>
              </a:spcAft>
              <a:buClr>
                <a:srgbClr val="000000"/>
              </a:buClr>
              <a:buSzPts val="4400"/>
              <a:buFont typeface="Arial"/>
              <a:buNone/>
              <a:tabLst/>
              <a:defRPr/>
            </a:pPr>
            <a:r>
              <a:rPr kumimoji="0" lang="es-CO" sz="4400" b="0" i="0" u="none" strike="noStrike" kern="0" cap="none" spc="0" normalizeH="0" baseline="0" noProof="0" dirty="0">
                <a:ln>
                  <a:noFill/>
                </a:ln>
                <a:solidFill>
                  <a:srgbClr val="001059"/>
                </a:solidFill>
                <a:effectLst/>
                <a:uLnTx/>
                <a:uFillTx/>
                <a:latin typeface="Nunito Sans Black"/>
                <a:cs typeface="Arial"/>
                <a:sym typeface="Nunito Sans Black"/>
              </a:rPr>
              <a:t>            </a:t>
            </a:r>
            <a:r>
              <a:rPr kumimoji="0" lang="es-CO" sz="4400" b="0" i="0" u="none" strike="noStrike" kern="0" cap="none" spc="0" normalizeH="0" baseline="0" noProof="0" dirty="0" err="1">
                <a:ln>
                  <a:noFill/>
                </a:ln>
                <a:solidFill>
                  <a:srgbClr val="001059"/>
                </a:solidFill>
                <a:effectLst/>
                <a:uLnTx/>
                <a:uFillTx/>
                <a:latin typeface="Nunito Sans Black"/>
                <a:cs typeface="Arial"/>
                <a:sym typeface="Nunito Sans Black"/>
              </a:rPr>
              <a:t>Vocabulary</a:t>
            </a:r>
            <a:r>
              <a:rPr kumimoji="0" lang="es-CO" sz="4400" b="0" i="0" u="none" strike="noStrike" kern="0" cap="none" spc="0" normalizeH="0" baseline="0" noProof="0" dirty="0">
                <a:ln>
                  <a:noFill/>
                </a:ln>
                <a:solidFill>
                  <a:srgbClr val="001059"/>
                </a:solidFill>
                <a:effectLst/>
                <a:uLnTx/>
                <a:uFillTx/>
                <a:latin typeface="Nunito Sans Black"/>
                <a:cs typeface="Arial"/>
                <a:sym typeface="Nunito Sans Black"/>
              </a:rPr>
              <a:t> Activity</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2060"/>
                </a:solidFill>
                <a:effectLst/>
                <a:uLnTx/>
                <a:uFillTx/>
                <a:latin typeface="Nunito Sans" pitchFamily="2" charset="0"/>
                <a:ea typeface="+mn-ea"/>
                <a:cs typeface="Arial"/>
                <a:sym typeface="Arial"/>
              </a:rPr>
              <a:t>After reading the text look </a:t>
            </a:r>
            <a:r>
              <a:rPr kumimoji="0" lang="en-US" sz="2800" b="1" i="0" u="none" strike="noStrike" kern="1200" cap="none" spc="0" normalizeH="0" baseline="0" noProof="0" dirty="0" err="1">
                <a:ln>
                  <a:noFill/>
                </a:ln>
                <a:solidFill>
                  <a:srgbClr val="002060"/>
                </a:solidFill>
                <a:effectLst/>
                <a:uLnTx/>
                <a:uFillTx/>
                <a:latin typeface="Nunito Sans" pitchFamily="2" charset="0"/>
                <a:ea typeface="+mn-ea"/>
                <a:cs typeface="Arial"/>
                <a:sym typeface="Arial"/>
              </a:rPr>
              <a:t>fo</a:t>
            </a:r>
            <a:r>
              <a:rPr kumimoji="0" lang="en-US" sz="2800" b="1" i="0" u="none" strike="noStrike" kern="1200" cap="none" spc="0" normalizeH="0" baseline="0" noProof="0" dirty="0">
                <a:ln>
                  <a:noFill/>
                </a:ln>
                <a:solidFill>
                  <a:srgbClr val="002060"/>
                </a:solidFill>
                <a:effectLst/>
                <a:uLnTx/>
                <a:uFillTx/>
                <a:latin typeface="Nunito Sans" pitchFamily="2" charset="0"/>
                <a:ea typeface="+mn-ea"/>
                <a:cs typeface="Arial"/>
                <a:sym typeface="Arial"/>
              </a:rPr>
              <a:t>r examples of prefixes and their meaning</a:t>
            </a:r>
            <a:r>
              <a:rPr kumimoji="0" lang="en-US" sz="3200" b="1" i="0" u="none" strike="noStrike" kern="1200" cap="none" spc="0" normalizeH="0" baseline="0" noProof="0" dirty="0">
                <a:ln>
                  <a:noFill/>
                </a:ln>
                <a:solidFill>
                  <a:srgbClr val="002060"/>
                </a:solidFill>
                <a:effectLst/>
                <a:uLnTx/>
                <a:uFillTx/>
                <a:latin typeface="Nunito Sans" pitchFamily="2" charset="0"/>
                <a:ea typeface="+mn-ea"/>
                <a:cs typeface="Arial"/>
                <a:sym typeface="Arial"/>
              </a:rPr>
              <a:t>.</a:t>
            </a:r>
            <a:endParaRPr kumimoji="0" lang="en-US" sz="3200" b="0" i="0" u="none" strike="noStrike" kern="1200" cap="none" spc="0" normalizeH="0" baseline="0" noProof="0" dirty="0">
              <a:ln>
                <a:noFill/>
              </a:ln>
              <a:solidFill>
                <a:srgbClr val="002060"/>
              </a:solidFill>
              <a:effectLst/>
              <a:uLnTx/>
              <a:uFillTx/>
              <a:latin typeface="Nunito Sans" pitchFamily="2" charset="0"/>
              <a:ea typeface="+mn-ea"/>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4400"/>
              <a:buFont typeface="Arial"/>
              <a:buNone/>
              <a:tabLst/>
              <a:defRPr/>
            </a:pPr>
            <a:endParaRPr kumimoji="0" lang="es-CO" sz="1400" b="0" i="0" u="none" strike="noStrike" kern="0" cap="none" spc="0" normalizeH="0" baseline="0" noProof="0" dirty="0">
              <a:ln>
                <a:noFill/>
              </a:ln>
              <a:solidFill>
                <a:srgbClr val="000000"/>
              </a:solidFill>
              <a:effectLst/>
              <a:uLnTx/>
              <a:uFillTx/>
              <a:latin typeface="Arial"/>
              <a:ea typeface="Arial"/>
              <a:cs typeface="Arial"/>
              <a:sym typeface="Arial"/>
            </a:endParaRPr>
          </a:p>
        </p:txBody>
      </p:sp>
      <p:graphicFrame>
        <p:nvGraphicFramePr>
          <p:cNvPr id="2" name="Tabla 1">
            <a:extLst>
              <a:ext uri="{FF2B5EF4-FFF2-40B4-BE49-F238E27FC236}">
                <a16:creationId xmlns:a16="http://schemas.microsoft.com/office/drawing/2014/main" id="{DC643DBC-5FAA-4664-8BF7-79EE97C73A80}"/>
              </a:ext>
            </a:extLst>
          </p:cNvPr>
          <p:cNvGraphicFramePr>
            <a:graphicFrameLocks noGrp="1"/>
          </p:cNvGraphicFramePr>
          <p:nvPr>
            <p:extLst>
              <p:ext uri="{D42A27DB-BD31-4B8C-83A1-F6EECF244321}">
                <p14:modId xmlns:p14="http://schemas.microsoft.com/office/powerpoint/2010/main" val="205197297"/>
              </p:ext>
            </p:extLst>
          </p:nvPr>
        </p:nvGraphicFramePr>
        <p:xfrm>
          <a:off x="354182" y="1920240"/>
          <a:ext cx="8128000" cy="5059680"/>
        </p:xfrm>
        <a:graphic>
          <a:graphicData uri="http://schemas.openxmlformats.org/drawingml/2006/table">
            <a:tbl>
              <a:tblPr firstRow="1" bandRow="1">
                <a:tableStyleId>{22838BEF-8BB2-4498-84A7-C5851F593DF1}</a:tableStyleId>
              </a:tblPr>
              <a:tblGrid>
                <a:gridCol w="3510994">
                  <a:extLst>
                    <a:ext uri="{9D8B030D-6E8A-4147-A177-3AD203B41FA5}">
                      <a16:colId xmlns:a16="http://schemas.microsoft.com/office/drawing/2014/main" val="2360681560"/>
                    </a:ext>
                  </a:extLst>
                </a:gridCol>
                <a:gridCol w="4617006">
                  <a:extLst>
                    <a:ext uri="{9D8B030D-6E8A-4147-A177-3AD203B41FA5}">
                      <a16:colId xmlns:a16="http://schemas.microsoft.com/office/drawing/2014/main" val="2286939708"/>
                    </a:ext>
                  </a:extLst>
                </a:gridCol>
              </a:tblGrid>
              <a:tr h="370840">
                <a:tc>
                  <a:txBody>
                    <a:bodyPr/>
                    <a:lstStyle/>
                    <a:p>
                      <a:pPr algn="ctr"/>
                      <a:r>
                        <a:rPr lang="en-GB" sz="2000" noProof="0" dirty="0">
                          <a:solidFill>
                            <a:srgbClr val="001059"/>
                          </a:solidFill>
                          <a:latin typeface="Nunito Sans" pitchFamily="2" charset="0"/>
                        </a:rPr>
                        <a:t>PREFIX-DEFINITION</a:t>
                      </a:r>
                    </a:p>
                  </a:txBody>
                  <a:tcPr/>
                </a:tc>
                <a:tc>
                  <a:txBody>
                    <a:bodyPr/>
                    <a:lstStyle/>
                    <a:p>
                      <a:pPr algn="ctr"/>
                      <a:r>
                        <a:rPr lang="en-GB" sz="2000" noProof="0" dirty="0">
                          <a:solidFill>
                            <a:srgbClr val="001059"/>
                          </a:solidFill>
                          <a:latin typeface="Nunito Sans" pitchFamily="2" charset="0"/>
                        </a:rPr>
                        <a:t>EXAMPLE</a:t>
                      </a:r>
                    </a:p>
                  </a:txBody>
                  <a:tcPr/>
                </a:tc>
                <a:extLst>
                  <a:ext uri="{0D108BD9-81ED-4DB2-BD59-A6C34878D82A}">
                    <a16:rowId xmlns:a16="http://schemas.microsoft.com/office/drawing/2014/main" val="1710067201"/>
                  </a:ext>
                </a:extLst>
              </a:tr>
              <a:tr h="136311">
                <a:tc>
                  <a:txBody>
                    <a:bodyPr/>
                    <a:lstStyle/>
                    <a:p>
                      <a:r>
                        <a:rPr lang="es-CO" sz="2000" b="1" dirty="0" err="1">
                          <a:solidFill>
                            <a:srgbClr val="001059"/>
                          </a:solidFill>
                          <a:latin typeface="Nunito Sans" pitchFamily="2" charset="0"/>
                        </a:rPr>
                        <a:t>Cyber</a:t>
                      </a:r>
                      <a:r>
                        <a:rPr lang="es-CO" sz="2000" b="1" dirty="0">
                          <a:solidFill>
                            <a:srgbClr val="001059"/>
                          </a:solidFill>
                          <a:latin typeface="Nunito Sans" pitchFamily="2" charset="0"/>
                        </a:rPr>
                        <a:t>=</a:t>
                      </a:r>
                      <a:r>
                        <a:rPr lang="en-US" sz="2000" dirty="0">
                          <a:solidFill>
                            <a:srgbClr val="002060"/>
                          </a:solidFill>
                          <a:effectLst/>
                          <a:latin typeface="Nunito Sans" pitchFamily="2" charset="0"/>
                          <a:ea typeface="Aptos" panose="020B0004020202020204" pitchFamily="34" charset="0"/>
                          <a:cs typeface="Times New Roman" panose="02020603050405020304" pitchFamily="18" charset="0"/>
                        </a:rPr>
                        <a:t>denotes matters related to computers or computer networks</a:t>
                      </a:r>
                      <a:endParaRPr lang="es-CO" sz="2000" dirty="0">
                        <a:solidFill>
                          <a:srgbClr val="001059"/>
                        </a:solidFill>
                        <a:latin typeface="Nunito Sans" pitchFamily="2" charset="0"/>
                      </a:endParaRPr>
                    </a:p>
                  </a:txBody>
                  <a:tcPr/>
                </a:tc>
                <a:tc>
                  <a:txBody>
                    <a:bodyPr/>
                    <a:lstStyle/>
                    <a:p>
                      <a:r>
                        <a:rPr lang="en-US" sz="2000" dirty="0">
                          <a:solidFill>
                            <a:srgbClr val="001059"/>
                          </a:solidFill>
                          <a:latin typeface="Nunito Sans" pitchFamily="2" charset="0"/>
                        </a:rPr>
                        <a:t>cybersecurity - cyberattack </a:t>
                      </a:r>
                    </a:p>
                  </a:txBody>
                  <a:tcPr/>
                </a:tc>
                <a:extLst>
                  <a:ext uri="{0D108BD9-81ED-4DB2-BD59-A6C34878D82A}">
                    <a16:rowId xmlns:a16="http://schemas.microsoft.com/office/drawing/2014/main" val="4009236389"/>
                  </a:ext>
                </a:extLst>
              </a:tr>
              <a:tr h="370840">
                <a:tc>
                  <a:txBody>
                    <a:bodyPr/>
                    <a:lstStyle/>
                    <a:p>
                      <a:endParaRPr lang="es-CO" sz="2400" dirty="0">
                        <a:solidFill>
                          <a:srgbClr val="001059"/>
                        </a:solidFill>
                        <a:highlight>
                          <a:srgbClr val="FFFF00"/>
                        </a:highlight>
                        <a:latin typeface="Nunito Sans" pitchFamily="2" charset="0"/>
                      </a:endParaRPr>
                    </a:p>
                  </a:txBody>
                  <a:tcPr/>
                </a:tc>
                <a:tc>
                  <a:txBody>
                    <a:bodyPr/>
                    <a:lstStyle/>
                    <a:p>
                      <a:endParaRPr lang="es-CO" sz="2400" dirty="0">
                        <a:solidFill>
                          <a:srgbClr val="001059"/>
                        </a:solidFill>
                        <a:highlight>
                          <a:srgbClr val="FFFF00"/>
                        </a:highlight>
                        <a:latin typeface="Nunito Sans" pitchFamily="2" charset="0"/>
                      </a:endParaRPr>
                    </a:p>
                  </a:txBody>
                  <a:tcPr/>
                </a:tc>
                <a:extLst>
                  <a:ext uri="{0D108BD9-81ED-4DB2-BD59-A6C34878D82A}">
                    <a16:rowId xmlns:a16="http://schemas.microsoft.com/office/drawing/2014/main" val="1031044275"/>
                  </a:ext>
                </a:extLst>
              </a:tr>
              <a:tr h="370840">
                <a:tc>
                  <a:txBody>
                    <a:bodyPr/>
                    <a:lstStyle/>
                    <a:p>
                      <a:endParaRPr lang="es-CO" sz="2400" dirty="0">
                        <a:solidFill>
                          <a:srgbClr val="001059"/>
                        </a:solidFill>
                        <a:latin typeface="Nunito Sans" pitchFamily="2" charset="0"/>
                      </a:endParaRPr>
                    </a:p>
                  </a:txBody>
                  <a:tcPr/>
                </a:tc>
                <a:tc>
                  <a:txBody>
                    <a:bodyPr/>
                    <a:lstStyle/>
                    <a:p>
                      <a:endParaRPr lang="es-CO" sz="2400" dirty="0">
                        <a:solidFill>
                          <a:srgbClr val="001059"/>
                        </a:solidFill>
                        <a:latin typeface="Nunito Sans" pitchFamily="2" charset="0"/>
                      </a:endParaRPr>
                    </a:p>
                  </a:txBody>
                  <a:tcPr/>
                </a:tc>
                <a:extLst>
                  <a:ext uri="{0D108BD9-81ED-4DB2-BD59-A6C34878D82A}">
                    <a16:rowId xmlns:a16="http://schemas.microsoft.com/office/drawing/2014/main" val="440191006"/>
                  </a:ext>
                </a:extLst>
              </a:tr>
              <a:tr h="370840">
                <a:tc>
                  <a:txBody>
                    <a:bodyPr/>
                    <a:lstStyle/>
                    <a:p>
                      <a:endParaRPr lang="es-CO" sz="2400" dirty="0">
                        <a:solidFill>
                          <a:srgbClr val="001059"/>
                        </a:solidFill>
                        <a:latin typeface="Nunito Sans" pitchFamily="2" charset="0"/>
                      </a:endParaRPr>
                    </a:p>
                  </a:txBody>
                  <a:tcPr/>
                </a:tc>
                <a:tc>
                  <a:txBody>
                    <a:bodyPr/>
                    <a:lstStyle/>
                    <a:p>
                      <a:endParaRPr lang="es-CO" sz="2400" dirty="0">
                        <a:solidFill>
                          <a:srgbClr val="001059"/>
                        </a:solidFill>
                        <a:latin typeface="Nunito Sans" pitchFamily="2" charset="0"/>
                      </a:endParaRPr>
                    </a:p>
                  </a:txBody>
                  <a:tcPr/>
                </a:tc>
                <a:extLst>
                  <a:ext uri="{0D108BD9-81ED-4DB2-BD59-A6C34878D82A}">
                    <a16:rowId xmlns:a16="http://schemas.microsoft.com/office/drawing/2014/main" val="759595949"/>
                  </a:ext>
                </a:extLst>
              </a:tr>
              <a:tr h="370840">
                <a:tc>
                  <a:txBody>
                    <a:bodyPr/>
                    <a:lstStyle/>
                    <a:p>
                      <a:endParaRPr lang="es-CO" sz="2400" dirty="0">
                        <a:solidFill>
                          <a:srgbClr val="001059"/>
                        </a:solidFill>
                        <a:latin typeface="Nunito Sans" pitchFamily="2" charset="0"/>
                      </a:endParaRPr>
                    </a:p>
                  </a:txBody>
                  <a:tcPr/>
                </a:tc>
                <a:tc>
                  <a:txBody>
                    <a:bodyPr/>
                    <a:lstStyle/>
                    <a:p>
                      <a:endParaRPr lang="es-CO" sz="2400" dirty="0">
                        <a:solidFill>
                          <a:srgbClr val="001059"/>
                        </a:solidFill>
                        <a:latin typeface="Nunito Sans" pitchFamily="2" charset="0"/>
                      </a:endParaRPr>
                    </a:p>
                  </a:txBody>
                  <a:tcPr/>
                </a:tc>
                <a:extLst>
                  <a:ext uri="{0D108BD9-81ED-4DB2-BD59-A6C34878D82A}">
                    <a16:rowId xmlns:a16="http://schemas.microsoft.com/office/drawing/2014/main" val="2892063664"/>
                  </a:ext>
                </a:extLst>
              </a:tr>
              <a:tr h="370840">
                <a:tc>
                  <a:txBody>
                    <a:bodyPr/>
                    <a:lstStyle/>
                    <a:p>
                      <a:endParaRPr lang="es-CO" sz="2400" dirty="0">
                        <a:solidFill>
                          <a:srgbClr val="001059"/>
                        </a:solidFill>
                        <a:latin typeface="Nunito Sans" pitchFamily="2" charset="0"/>
                      </a:endParaRPr>
                    </a:p>
                  </a:txBody>
                  <a:tcPr/>
                </a:tc>
                <a:tc>
                  <a:txBody>
                    <a:bodyPr/>
                    <a:lstStyle/>
                    <a:p>
                      <a:endParaRPr lang="es-CO" sz="2400" dirty="0">
                        <a:solidFill>
                          <a:srgbClr val="001059"/>
                        </a:solidFill>
                        <a:latin typeface="Nunito Sans" pitchFamily="2" charset="0"/>
                      </a:endParaRPr>
                    </a:p>
                  </a:txBody>
                  <a:tcPr/>
                </a:tc>
                <a:extLst>
                  <a:ext uri="{0D108BD9-81ED-4DB2-BD59-A6C34878D82A}">
                    <a16:rowId xmlns:a16="http://schemas.microsoft.com/office/drawing/2014/main" val="1621581218"/>
                  </a:ext>
                </a:extLst>
              </a:tr>
              <a:tr h="370840">
                <a:tc>
                  <a:txBody>
                    <a:bodyPr/>
                    <a:lstStyle/>
                    <a:p>
                      <a:endParaRPr lang="es-CO" sz="2400" dirty="0">
                        <a:solidFill>
                          <a:srgbClr val="001059"/>
                        </a:solidFill>
                        <a:latin typeface="Nunito Sans" pitchFamily="2" charset="0"/>
                      </a:endParaRPr>
                    </a:p>
                  </a:txBody>
                  <a:tcPr/>
                </a:tc>
                <a:tc>
                  <a:txBody>
                    <a:bodyPr/>
                    <a:lstStyle/>
                    <a:p>
                      <a:endParaRPr lang="es-CO" sz="2400" dirty="0">
                        <a:solidFill>
                          <a:srgbClr val="001059"/>
                        </a:solidFill>
                        <a:latin typeface="Nunito Sans" pitchFamily="2" charset="0"/>
                      </a:endParaRPr>
                    </a:p>
                  </a:txBody>
                  <a:tcPr/>
                </a:tc>
                <a:extLst>
                  <a:ext uri="{0D108BD9-81ED-4DB2-BD59-A6C34878D82A}">
                    <a16:rowId xmlns:a16="http://schemas.microsoft.com/office/drawing/2014/main" val="2862141617"/>
                  </a:ext>
                </a:extLst>
              </a:tr>
              <a:tr h="370840">
                <a:tc>
                  <a:txBody>
                    <a:bodyPr/>
                    <a:lstStyle/>
                    <a:p>
                      <a:endParaRPr lang="es-CO" sz="2400" dirty="0">
                        <a:solidFill>
                          <a:srgbClr val="001059"/>
                        </a:solidFill>
                        <a:latin typeface="Nunito Sans" pitchFamily="2" charset="0"/>
                      </a:endParaRPr>
                    </a:p>
                  </a:txBody>
                  <a:tcPr/>
                </a:tc>
                <a:tc>
                  <a:txBody>
                    <a:bodyPr/>
                    <a:lstStyle/>
                    <a:p>
                      <a:endParaRPr lang="es-CO" sz="2400" dirty="0">
                        <a:solidFill>
                          <a:srgbClr val="001059"/>
                        </a:solidFill>
                        <a:latin typeface="Nunito Sans" pitchFamily="2" charset="0"/>
                      </a:endParaRPr>
                    </a:p>
                  </a:txBody>
                  <a:tcPr/>
                </a:tc>
                <a:extLst>
                  <a:ext uri="{0D108BD9-81ED-4DB2-BD59-A6C34878D82A}">
                    <a16:rowId xmlns:a16="http://schemas.microsoft.com/office/drawing/2014/main" val="1079708973"/>
                  </a:ext>
                </a:extLst>
              </a:tr>
              <a:tr h="370840">
                <a:tc>
                  <a:txBody>
                    <a:bodyPr/>
                    <a:lstStyle/>
                    <a:p>
                      <a:endParaRPr lang="es-CO" sz="2400" dirty="0">
                        <a:solidFill>
                          <a:srgbClr val="001059"/>
                        </a:solidFill>
                        <a:latin typeface="Nunito Sans" pitchFamily="2" charset="0"/>
                      </a:endParaRPr>
                    </a:p>
                  </a:txBody>
                  <a:tcPr/>
                </a:tc>
                <a:tc>
                  <a:txBody>
                    <a:bodyPr/>
                    <a:lstStyle/>
                    <a:p>
                      <a:endParaRPr lang="es-CO" sz="2400" dirty="0">
                        <a:solidFill>
                          <a:srgbClr val="001059"/>
                        </a:solidFill>
                        <a:latin typeface="Nunito Sans" pitchFamily="2" charset="0"/>
                      </a:endParaRPr>
                    </a:p>
                  </a:txBody>
                  <a:tcPr/>
                </a:tc>
                <a:extLst>
                  <a:ext uri="{0D108BD9-81ED-4DB2-BD59-A6C34878D82A}">
                    <a16:rowId xmlns:a16="http://schemas.microsoft.com/office/drawing/2014/main" val="2953870335"/>
                  </a:ext>
                </a:extLst>
              </a:tr>
            </a:tbl>
          </a:graphicData>
        </a:graphic>
      </p:graphicFrame>
    </p:spTree>
    <p:extLst>
      <p:ext uri="{BB962C8B-B14F-4D97-AF65-F5344CB8AC3E}">
        <p14:creationId xmlns:p14="http://schemas.microsoft.com/office/powerpoint/2010/main" val="1730286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88" name="Google Shape;188;p28"/>
          <p:cNvPicPr preferRelativeResize="0"/>
          <p:nvPr/>
        </p:nvPicPr>
        <p:blipFill rotWithShape="1">
          <a:blip r:embed="rId3">
            <a:alphaModFix/>
          </a:blip>
          <a:srcRect l="25589" r="15148"/>
          <a:stretch/>
        </p:blipFill>
        <p:spPr>
          <a:xfrm>
            <a:off x="6096000" y="0"/>
            <a:ext cx="6096000" cy="6858000"/>
          </a:xfrm>
          <a:prstGeom prst="rect">
            <a:avLst/>
          </a:prstGeom>
          <a:noFill/>
          <a:ln>
            <a:noFill/>
          </a:ln>
        </p:spPr>
      </p:pic>
      <p:sp>
        <p:nvSpPr>
          <p:cNvPr id="189" name="Google Shape;189;p28"/>
          <p:cNvSpPr/>
          <p:nvPr/>
        </p:nvSpPr>
        <p:spPr>
          <a:xfrm>
            <a:off x="609600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90" name="Google Shape;190;p28"/>
          <p:cNvGrpSpPr/>
          <p:nvPr/>
        </p:nvGrpSpPr>
        <p:grpSpPr>
          <a:xfrm>
            <a:off x="597743" y="203053"/>
            <a:ext cx="10996514" cy="770002"/>
            <a:chOff x="597743" y="203053"/>
            <a:chExt cx="10996514" cy="770002"/>
          </a:xfrm>
        </p:grpSpPr>
        <p:pic>
          <p:nvPicPr>
            <p:cNvPr id="191" name="Google Shape;191;p28"/>
            <p:cNvPicPr preferRelativeResize="0"/>
            <p:nvPr/>
          </p:nvPicPr>
          <p:blipFill rotWithShape="1">
            <a:blip r:embed="rId4">
              <a:alphaModFix/>
            </a:blip>
            <a:srcRect/>
            <a:stretch/>
          </p:blipFill>
          <p:spPr>
            <a:xfrm>
              <a:off x="597743" y="398399"/>
              <a:ext cx="1088021" cy="379310"/>
            </a:xfrm>
            <a:prstGeom prst="rect">
              <a:avLst/>
            </a:prstGeom>
            <a:noFill/>
            <a:ln>
              <a:noFill/>
            </a:ln>
          </p:spPr>
        </p:pic>
        <p:pic>
          <p:nvPicPr>
            <p:cNvPr id="192" name="Google Shape;192;p28"/>
            <p:cNvPicPr preferRelativeResize="0"/>
            <p:nvPr/>
          </p:nvPicPr>
          <p:blipFill rotWithShape="1">
            <a:blip r:embed="rId5">
              <a:alphaModFix/>
            </a:blip>
            <a:srcRect/>
            <a:stretch/>
          </p:blipFill>
          <p:spPr>
            <a:xfrm>
              <a:off x="10170585" y="203053"/>
              <a:ext cx="1423672" cy="770002"/>
            </a:xfrm>
            <a:prstGeom prst="rect">
              <a:avLst/>
            </a:prstGeom>
            <a:noFill/>
            <a:ln>
              <a:noFill/>
            </a:ln>
          </p:spPr>
        </p:pic>
      </p:grpSp>
      <p:pic>
        <p:nvPicPr>
          <p:cNvPr id="193" name="Google Shape;193;p28"/>
          <p:cNvPicPr preferRelativeResize="0"/>
          <p:nvPr/>
        </p:nvPicPr>
        <p:blipFill rotWithShape="1">
          <a:blip r:embed="rId6">
            <a:alphaModFix/>
          </a:blip>
          <a:srcRect/>
          <a:stretch/>
        </p:blipFill>
        <p:spPr>
          <a:xfrm>
            <a:off x="9538573" y="5482507"/>
            <a:ext cx="2339170" cy="1120852"/>
          </a:xfrm>
          <a:prstGeom prst="rect">
            <a:avLst/>
          </a:prstGeom>
          <a:noFill/>
          <a:ln>
            <a:noFill/>
          </a:ln>
        </p:spPr>
      </p:pic>
      <p:sp>
        <p:nvSpPr>
          <p:cNvPr id="194" name="Google Shape;194;p28"/>
          <p:cNvSpPr/>
          <p:nvPr/>
        </p:nvSpPr>
        <p:spPr>
          <a:xfrm>
            <a:off x="0" y="1693919"/>
            <a:ext cx="5781743" cy="3858732"/>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95" name="Google Shape;195;p28"/>
          <p:cNvSpPr txBox="1"/>
          <p:nvPr/>
        </p:nvSpPr>
        <p:spPr>
          <a:xfrm>
            <a:off x="245203" y="777709"/>
            <a:ext cx="2854380"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s-CO" sz="4400" b="0" i="0" u="none" strike="noStrike" cap="none" dirty="0" err="1">
                <a:solidFill>
                  <a:srgbClr val="001059"/>
                </a:solidFill>
                <a:latin typeface="Nunito Sans Black"/>
                <a:ea typeface="Nunito Sans Black"/>
                <a:cs typeface="Nunito Sans Black"/>
                <a:sym typeface="Nunito Sans Black"/>
              </a:rPr>
              <a:t>Suffixes</a:t>
            </a:r>
            <a:endParaRPr sz="1400" b="0" i="0" u="none" strike="noStrike" cap="none" dirty="0">
              <a:solidFill>
                <a:srgbClr val="000000"/>
              </a:solidFill>
              <a:latin typeface="Arial"/>
              <a:ea typeface="Arial"/>
              <a:cs typeface="Arial"/>
              <a:sym typeface="Arial"/>
            </a:endParaRPr>
          </a:p>
        </p:txBody>
      </p:sp>
      <p:sp>
        <p:nvSpPr>
          <p:cNvPr id="196" name="Google Shape;196;p28"/>
          <p:cNvSpPr txBox="1"/>
          <p:nvPr/>
        </p:nvSpPr>
        <p:spPr>
          <a:xfrm>
            <a:off x="245203" y="2099811"/>
            <a:ext cx="5467486" cy="3046948"/>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2400"/>
              <a:buFont typeface="Arial"/>
              <a:buNone/>
            </a:pPr>
            <a:r>
              <a:rPr lang="en-US" sz="2400" b="0" i="0" u="none" strike="noStrike" cap="none" dirty="0">
                <a:solidFill>
                  <a:schemeClr val="tx1"/>
                </a:solidFill>
                <a:latin typeface="Nunito Sans" pitchFamily="2" charset="0"/>
                <a:ea typeface="Nunito Sans"/>
                <a:cs typeface="Nunito Sans"/>
                <a:sym typeface="Nunito Sans"/>
              </a:rPr>
              <a:t>A suffix is </a:t>
            </a:r>
            <a:r>
              <a:rPr lang="en-US" sz="2400" b="0" i="0" dirty="0">
                <a:solidFill>
                  <a:schemeClr val="tx1"/>
                </a:solidFill>
                <a:effectLst/>
                <a:latin typeface="Nunito Sans" pitchFamily="2" charset="0"/>
              </a:rPr>
              <a:t> a word part we add to the </a:t>
            </a:r>
            <a:r>
              <a:rPr lang="en-US" sz="2400" b="0" i="0" u="none" strike="noStrike" cap="none" dirty="0">
                <a:solidFill>
                  <a:schemeClr val="tx1"/>
                </a:solidFill>
                <a:latin typeface="Nunito Sans" pitchFamily="2" charset="0"/>
                <a:ea typeface="Nunito Sans"/>
                <a:cs typeface="Nunito Sans"/>
                <a:sym typeface="Nunito Sans"/>
              </a:rPr>
              <a:t> end of a word to modify its meaning. </a:t>
            </a:r>
            <a:r>
              <a:rPr lang="en-US" sz="2400" dirty="0">
                <a:solidFill>
                  <a:schemeClr val="tx1"/>
                </a:solidFill>
                <a:latin typeface="Nunito Sans" pitchFamily="2" charset="0"/>
                <a:ea typeface="Nunito Sans"/>
                <a:cs typeface="Nunito Sans"/>
                <a:sym typeface="Nunito Sans"/>
              </a:rPr>
              <a:t>For example,</a:t>
            </a:r>
            <a:r>
              <a:rPr lang="en-US" sz="2400" b="0" i="0" u="none" strike="noStrike" cap="none" dirty="0">
                <a:solidFill>
                  <a:schemeClr val="tx1"/>
                </a:solidFill>
                <a:latin typeface="Nunito Sans" pitchFamily="2" charset="0"/>
                <a:ea typeface="Nunito Sans"/>
                <a:cs typeface="Nunito Sans"/>
                <a:sym typeface="Nunito Sans"/>
              </a:rPr>
              <a:t> in the word "</a:t>
            </a:r>
            <a:r>
              <a:rPr lang="en-US" sz="2400" b="1" i="0" u="none" strike="noStrike" cap="none" dirty="0">
                <a:solidFill>
                  <a:schemeClr val="tx1"/>
                </a:solidFill>
                <a:latin typeface="Nunito Sans" pitchFamily="2" charset="0"/>
                <a:ea typeface="Nunito Sans"/>
                <a:cs typeface="Nunito Sans"/>
                <a:sym typeface="Nunito Sans"/>
              </a:rPr>
              <a:t>careful</a:t>
            </a:r>
            <a:r>
              <a:rPr lang="en-US" sz="2400" b="0" i="0" u="none" strike="noStrike" cap="none" dirty="0">
                <a:solidFill>
                  <a:schemeClr val="tx1"/>
                </a:solidFill>
                <a:latin typeface="Nunito Sans" pitchFamily="2" charset="0"/>
                <a:ea typeface="Nunito Sans"/>
                <a:cs typeface="Nunito Sans"/>
                <a:sym typeface="Nunito Sans"/>
              </a:rPr>
              <a:t>“, the suffix "</a:t>
            </a:r>
            <a:r>
              <a:rPr lang="en-US" sz="2400" b="1" i="0" u="none" strike="noStrike" cap="none" dirty="0">
                <a:solidFill>
                  <a:schemeClr val="tx1"/>
                </a:solidFill>
                <a:latin typeface="Nunito Sans" pitchFamily="2" charset="0"/>
                <a:ea typeface="Nunito Sans"/>
                <a:cs typeface="Nunito Sans"/>
                <a:sym typeface="Nunito Sans"/>
              </a:rPr>
              <a:t>-</a:t>
            </a:r>
            <a:r>
              <a:rPr lang="en-US" sz="2400" b="1" i="0" u="none" strike="noStrike" cap="none" dirty="0" err="1">
                <a:solidFill>
                  <a:schemeClr val="tx1"/>
                </a:solidFill>
                <a:latin typeface="Nunito Sans" pitchFamily="2" charset="0"/>
                <a:ea typeface="Nunito Sans"/>
                <a:cs typeface="Nunito Sans"/>
                <a:sym typeface="Nunito Sans"/>
              </a:rPr>
              <a:t>ful</a:t>
            </a:r>
            <a:r>
              <a:rPr lang="en-US" sz="2400" b="0" i="0" u="none" strike="noStrike" cap="none" dirty="0">
                <a:solidFill>
                  <a:schemeClr val="tx1"/>
                </a:solidFill>
                <a:latin typeface="Nunito Sans" pitchFamily="2" charset="0"/>
                <a:ea typeface="Nunito Sans"/>
                <a:cs typeface="Nunito Sans"/>
                <a:sym typeface="Nunito Sans"/>
              </a:rPr>
              <a:t>" is added to "</a:t>
            </a:r>
            <a:r>
              <a:rPr lang="en-US" sz="2400" b="1" i="0" u="none" strike="noStrike" cap="none" dirty="0">
                <a:solidFill>
                  <a:schemeClr val="tx1"/>
                </a:solidFill>
                <a:latin typeface="Nunito Sans" pitchFamily="2" charset="0"/>
                <a:ea typeface="Nunito Sans"/>
                <a:cs typeface="Nunito Sans"/>
                <a:sym typeface="Nunito Sans"/>
              </a:rPr>
              <a:t>care</a:t>
            </a:r>
            <a:r>
              <a:rPr lang="en-US" sz="2400" b="0" i="0" u="none" strike="noStrike" cap="none" dirty="0">
                <a:solidFill>
                  <a:schemeClr val="tx1"/>
                </a:solidFill>
                <a:latin typeface="Nunito Sans" pitchFamily="2" charset="0"/>
                <a:ea typeface="Nunito Sans"/>
                <a:cs typeface="Nunito Sans"/>
                <a:sym typeface="Nunito Sans"/>
              </a:rPr>
              <a:t>" to form a new word meaning "</a:t>
            </a:r>
            <a:r>
              <a:rPr lang="en-US" sz="2400" b="1" i="0" u="none" strike="noStrike" cap="none" dirty="0">
                <a:solidFill>
                  <a:schemeClr val="tx1"/>
                </a:solidFill>
                <a:latin typeface="Nunito Sans" pitchFamily="2" charset="0"/>
                <a:ea typeface="Nunito Sans"/>
                <a:cs typeface="Nunito Sans"/>
                <a:sym typeface="Nunito Sans"/>
              </a:rPr>
              <a:t>full of care</a:t>
            </a:r>
            <a:r>
              <a:rPr lang="en-US" sz="2400" b="0" i="0" u="none" strike="noStrike" cap="none" dirty="0">
                <a:solidFill>
                  <a:schemeClr val="tx1"/>
                </a:solidFill>
                <a:latin typeface="Nunito Sans" pitchFamily="2" charset="0"/>
                <a:ea typeface="Nunito Sans"/>
                <a:cs typeface="Nunito Sans"/>
                <a:sym typeface="Nunito Sans"/>
              </a:rPr>
              <a:t>". Suffixes are commonly used to show a grammatical function. </a:t>
            </a:r>
            <a:r>
              <a:rPr lang="en-US" sz="2400" dirty="0">
                <a:solidFill>
                  <a:schemeClr val="tx1"/>
                </a:solidFill>
                <a:latin typeface="Nunito Sans" pitchFamily="2" charset="0"/>
                <a:ea typeface="Nunito Sans"/>
                <a:cs typeface="Nunito Sans"/>
                <a:sym typeface="Nunito Sans"/>
              </a:rPr>
              <a:t>Look at the following chart:</a:t>
            </a:r>
            <a:endParaRPr lang="en-US" sz="2400" dirty="0">
              <a:solidFill>
                <a:schemeClr val="tx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grpSp>
        <p:nvGrpSpPr>
          <p:cNvPr id="132" name="Google Shape;132;p26"/>
          <p:cNvGrpSpPr/>
          <p:nvPr/>
        </p:nvGrpSpPr>
        <p:grpSpPr>
          <a:xfrm>
            <a:off x="0" y="-1"/>
            <a:ext cx="12192000" cy="6858002"/>
            <a:chOff x="0" y="317351"/>
            <a:chExt cx="12192000" cy="6858002"/>
          </a:xfrm>
        </p:grpSpPr>
        <p:pic>
          <p:nvPicPr>
            <p:cNvPr id="133" name="Google Shape;133;p26"/>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134" name="Google Shape;134;p26"/>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135" name="Google Shape;135;p26"/>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136" name="Google Shape;136;p26"/>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141" name="Google Shape;141;p26"/>
          <p:cNvSpPr/>
          <p:nvPr/>
        </p:nvSpPr>
        <p:spPr>
          <a:xfrm>
            <a:off x="0" y="978278"/>
            <a:ext cx="12191999" cy="5879721"/>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lang="es-CO" sz="1800" b="0" i="0" u="none" strike="noStrike" cap="none" dirty="0">
              <a:solidFill>
                <a:schemeClr val="lt1"/>
              </a:solidFill>
              <a:latin typeface="Calibri"/>
              <a:ea typeface="Calibri"/>
              <a:cs typeface="Calibri"/>
              <a:sym typeface="Calibri"/>
            </a:endParaRPr>
          </a:p>
        </p:txBody>
      </p:sp>
      <p:graphicFrame>
        <p:nvGraphicFramePr>
          <p:cNvPr id="4" name="Tabla 3">
            <a:extLst>
              <a:ext uri="{FF2B5EF4-FFF2-40B4-BE49-F238E27FC236}">
                <a16:creationId xmlns:a16="http://schemas.microsoft.com/office/drawing/2014/main" id="{F101A6CB-144A-F1FA-C237-CC7FCF09360A}"/>
              </a:ext>
            </a:extLst>
          </p:cNvPr>
          <p:cNvGraphicFramePr>
            <a:graphicFrameLocks noGrp="1"/>
          </p:cNvGraphicFramePr>
          <p:nvPr>
            <p:extLst>
              <p:ext uri="{D42A27DB-BD31-4B8C-83A1-F6EECF244321}">
                <p14:modId xmlns:p14="http://schemas.microsoft.com/office/powerpoint/2010/main" val="971381560"/>
              </p:ext>
            </p:extLst>
          </p:nvPr>
        </p:nvGraphicFramePr>
        <p:xfrm>
          <a:off x="426768" y="1747935"/>
          <a:ext cx="5045563" cy="2686910"/>
        </p:xfrm>
        <a:graphic>
          <a:graphicData uri="http://schemas.openxmlformats.org/drawingml/2006/table">
            <a:tbl>
              <a:tblPr firstRow="1" firstCol="1" bandRow="1">
                <a:tableStyleId>{5C22544A-7EE6-4342-B048-85BDC9FD1C3A}</a:tableStyleId>
              </a:tblPr>
              <a:tblGrid>
                <a:gridCol w="1549579">
                  <a:extLst>
                    <a:ext uri="{9D8B030D-6E8A-4147-A177-3AD203B41FA5}">
                      <a16:colId xmlns:a16="http://schemas.microsoft.com/office/drawing/2014/main" val="1781207515"/>
                    </a:ext>
                  </a:extLst>
                </a:gridCol>
                <a:gridCol w="3495984">
                  <a:extLst>
                    <a:ext uri="{9D8B030D-6E8A-4147-A177-3AD203B41FA5}">
                      <a16:colId xmlns:a16="http://schemas.microsoft.com/office/drawing/2014/main" val="2654303771"/>
                    </a:ext>
                  </a:extLst>
                </a:gridCol>
              </a:tblGrid>
              <a:tr h="325621">
                <a:tc>
                  <a:txBody>
                    <a:bodyPr/>
                    <a:lstStyle/>
                    <a:p>
                      <a:pPr>
                        <a:lnSpc>
                          <a:spcPct val="107000"/>
                        </a:lnSpc>
                        <a:spcAft>
                          <a:spcPts val="800"/>
                        </a:spcAft>
                      </a:pPr>
                      <a:r>
                        <a:rPr lang="es-CO" sz="1600" kern="100">
                          <a:effectLst/>
                        </a:rPr>
                        <a:t>SUFFIX</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s-CO" sz="1600" kern="100">
                          <a:effectLst/>
                        </a:rPr>
                        <a:t>EXAMPLE OF NOUNS</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65050079"/>
                  </a:ext>
                </a:extLst>
              </a:tr>
              <a:tr h="307040">
                <a:tc>
                  <a:txBody>
                    <a:bodyPr/>
                    <a:lstStyle/>
                    <a:p>
                      <a:pPr>
                        <a:lnSpc>
                          <a:spcPct val="107000"/>
                        </a:lnSpc>
                        <a:spcAft>
                          <a:spcPts val="800"/>
                        </a:spcAft>
                      </a:pPr>
                      <a:r>
                        <a:rPr lang="es-CO" sz="1600" kern="0">
                          <a:effectLst/>
                        </a:rPr>
                        <a:t>-ance/-ence</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s-CO" sz="1600" kern="0" dirty="0" err="1">
                          <a:effectLst/>
                        </a:rPr>
                        <a:t>reliance</a:t>
                      </a:r>
                      <a:r>
                        <a:rPr lang="es-CO" sz="1600" kern="0" dirty="0">
                          <a:effectLst/>
                        </a:rPr>
                        <a:t>, </a:t>
                      </a:r>
                      <a:r>
                        <a:rPr lang="es-CO" sz="1600" kern="0" dirty="0" err="1">
                          <a:effectLst/>
                        </a:rPr>
                        <a:t>defence</a:t>
                      </a:r>
                      <a:r>
                        <a:rPr lang="es-CO" sz="1600" kern="0" dirty="0">
                          <a:effectLst/>
                        </a:rPr>
                        <a:t>, </a:t>
                      </a:r>
                      <a:r>
                        <a:rPr lang="es-CO" sz="1600" kern="0" dirty="0" err="1">
                          <a:effectLst/>
                        </a:rPr>
                        <a:t>insistence</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76001056"/>
                  </a:ext>
                </a:extLst>
              </a:tr>
              <a:tr h="261028">
                <a:tc>
                  <a:txBody>
                    <a:bodyPr/>
                    <a:lstStyle/>
                    <a:p>
                      <a:pPr>
                        <a:lnSpc>
                          <a:spcPct val="107000"/>
                        </a:lnSpc>
                        <a:spcBef>
                          <a:spcPts val="750"/>
                        </a:spcBef>
                        <a:spcAft>
                          <a:spcPts val="750"/>
                        </a:spcAft>
                      </a:pPr>
                      <a:r>
                        <a:rPr lang="es-CO" sz="1600" kern="0">
                          <a:effectLst/>
                        </a:rPr>
                        <a:t>-er/-or</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a:effectLst/>
                        </a:rPr>
                        <a:t>driver, writer, director</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28402727"/>
                  </a:ext>
                </a:extLst>
              </a:tr>
              <a:tr h="261028">
                <a:tc>
                  <a:txBody>
                    <a:bodyPr/>
                    <a:lstStyle/>
                    <a:p>
                      <a:pPr>
                        <a:lnSpc>
                          <a:spcPct val="107000"/>
                        </a:lnSpc>
                        <a:spcBef>
                          <a:spcPts val="750"/>
                        </a:spcBef>
                        <a:spcAft>
                          <a:spcPts val="750"/>
                        </a:spcAft>
                      </a:pPr>
                      <a:r>
                        <a:rPr lang="es-CO" sz="1600" kern="0">
                          <a:effectLst/>
                        </a:rPr>
                        <a:t>-ment</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a:effectLst/>
                        </a:rPr>
                        <a:t>amazement, disappointment, parliament</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91775334"/>
                  </a:ext>
                </a:extLst>
              </a:tr>
              <a:tr h="261028">
                <a:tc>
                  <a:txBody>
                    <a:bodyPr/>
                    <a:lstStyle/>
                    <a:p>
                      <a:pPr>
                        <a:lnSpc>
                          <a:spcPct val="107000"/>
                        </a:lnSpc>
                        <a:spcBef>
                          <a:spcPts val="750"/>
                        </a:spcBef>
                        <a:spcAft>
                          <a:spcPts val="750"/>
                        </a:spcAft>
                      </a:pPr>
                      <a:r>
                        <a:rPr lang="es-CO" sz="1600" kern="0">
                          <a:effectLst/>
                        </a:rPr>
                        <a:t>-ism</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a:effectLst/>
                        </a:rPr>
                        <a:t>capitalism, Marxism, socialism (philosophies)</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96842078"/>
                  </a:ext>
                </a:extLst>
              </a:tr>
              <a:tr h="261028">
                <a:tc>
                  <a:txBody>
                    <a:bodyPr/>
                    <a:lstStyle/>
                    <a:p>
                      <a:pPr>
                        <a:lnSpc>
                          <a:spcPct val="107000"/>
                        </a:lnSpc>
                        <a:spcBef>
                          <a:spcPts val="750"/>
                        </a:spcBef>
                        <a:spcAft>
                          <a:spcPts val="750"/>
                        </a:spcAft>
                      </a:pPr>
                      <a:r>
                        <a:rPr lang="es-CO" sz="1600" kern="0">
                          <a:effectLst/>
                        </a:rPr>
                        <a:t>-ness</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a:effectLst/>
                        </a:rPr>
                        <a:t>happiness, kindness, usefulness</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51595852"/>
                  </a:ext>
                </a:extLst>
              </a:tr>
              <a:tr h="261028">
                <a:tc>
                  <a:txBody>
                    <a:bodyPr/>
                    <a:lstStyle/>
                    <a:p>
                      <a:pPr>
                        <a:lnSpc>
                          <a:spcPct val="107000"/>
                        </a:lnSpc>
                        <a:spcBef>
                          <a:spcPts val="750"/>
                        </a:spcBef>
                        <a:spcAft>
                          <a:spcPts val="750"/>
                        </a:spcAft>
                      </a:pPr>
                      <a:r>
                        <a:rPr lang="es-CO" sz="1600" kern="0">
                          <a:effectLst/>
                        </a:rPr>
                        <a:t>-sion/-tion/-xion</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dirty="0" err="1">
                          <a:effectLst/>
                        </a:rPr>
                        <a:t>expression</a:t>
                      </a:r>
                      <a:r>
                        <a:rPr lang="es-CO" sz="1600" kern="0" dirty="0">
                          <a:effectLst/>
                        </a:rPr>
                        <a:t>, </a:t>
                      </a:r>
                      <a:r>
                        <a:rPr lang="es-CO" sz="1600" kern="0" dirty="0" err="1">
                          <a:effectLst/>
                        </a:rPr>
                        <a:t>population</a:t>
                      </a:r>
                      <a:r>
                        <a:rPr lang="es-CO" sz="1600" kern="0" dirty="0">
                          <a:effectLst/>
                        </a:rPr>
                        <a:t>, </a:t>
                      </a:r>
                      <a:r>
                        <a:rPr lang="es-CO" sz="1600" kern="0" dirty="0" err="1">
                          <a:effectLst/>
                        </a:rPr>
                        <a:t>complexion</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03671447"/>
                  </a:ext>
                </a:extLst>
              </a:tr>
            </a:tbl>
          </a:graphicData>
        </a:graphic>
      </p:graphicFrame>
      <p:graphicFrame>
        <p:nvGraphicFramePr>
          <p:cNvPr id="5" name="Tabla 4">
            <a:extLst>
              <a:ext uri="{FF2B5EF4-FFF2-40B4-BE49-F238E27FC236}">
                <a16:creationId xmlns:a16="http://schemas.microsoft.com/office/drawing/2014/main" id="{925D5886-F326-9413-7922-9D5A056A9FA9}"/>
              </a:ext>
            </a:extLst>
          </p:cNvPr>
          <p:cNvGraphicFramePr>
            <a:graphicFrameLocks noGrp="1"/>
          </p:cNvGraphicFramePr>
          <p:nvPr>
            <p:extLst>
              <p:ext uri="{D42A27DB-BD31-4B8C-83A1-F6EECF244321}">
                <p14:modId xmlns:p14="http://schemas.microsoft.com/office/powerpoint/2010/main" val="2705389295"/>
              </p:ext>
            </p:extLst>
          </p:nvPr>
        </p:nvGraphicFramePr>
        <p:xfrm>
          <a:off x="6095999" y="2665543"/>
          <a:ext cx="4933072" cy="1998472"/>
        </p:xfrm>
        <a:graphic>
          <a:graphicData uri="http://schemas.openxmlformats.org/drawingml/2006/table">
            <a:tbl>
              <a:tblPr firstRow="1" firstCol="1" bandRow="1">
                <a:tableStyleId>{5C22544A-7EE6-4342-B048-85BDC9FD1C3A}</a:tableStyleId>
              </a:tblPr>
              <a:tblGrid>
                <a:gridCol w="1838178">
                  <a:extLst>
                    <a:ext uri="{9D8B030D-6E8A-4147-A177-3AD203B41FA5}">
                      <a16:colId xmlns:a16="http://schemas.microsoft.com/office/drawing/2014/main" val="2530700978"/>
                    </a:ext>
                  </a:extLst>
                </a:gridCol>
                <a:gridCol w="3094894">
                  <a:extLst>
                    <a:ext uri="{9D8B030D-6E8A-4147-A177-3AD203B41FA5}">
                      <a16:colId xmlns:a16="http://schemas.microsoft.com/office/drawing/2014/main" val="3305847000"/>
                    </a:ext>
                  </a:extLst>
                </a:gridCol>
              </a:tblGrid>
              <a:tr h="0">
                <a:tc>
                  <a:txBody>
                    <a:bodyPr/>
                    <a:lstStyle/>
                    <a:p>
                      <a:pPr>
                        <a:lnSpc>
                          <a:spcPct val="107000"/>
                        </a:lnSpc>
                        <a:spcAft>
                          <a:spcPts val="800"/>
                        </a:spcAft>
                      </a:pPr>
                      <a:r>
                        <a:rPr lang="es-CO" sz="1600" kern="100" dirty="0">
                          <a:effectLst/>
                        </a:rPr>
                        <a:t>SUFFIX</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s-CO" sz="1600" kern="100" dirty="0">
                          <a:effectLst/>
                        </a:rPr>
                        <a:t>EXAMPLE OF ADJECTIVES</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79678250"/>
                  </a:ext>
                </a:extLst>
              </a:tr>
              <a:tr h="234957">
                <a:tc>
                  <a:txBody>
                    <a:bodyPr/>
                    <a:lstStyle/>
                    <a:p>
                      <a:pPr>
                        <a:lnSpc>
                          <a:spcPct val="107000"/>
                        </a:lnSpc>
                        <a:spcBef>
                          <a:spcPts val="750"/>
                        </a:spcBef>
                        <a:spcAft>
                          <a:spcPts val="750"/>
                        </a:spcAft>
                      </a:pPr>
                      <a:r>
                        <a:rPr lang="es-CO" sz="1600" kern="0">
                          <a:effectLst/>
                        </a:rPr>
                        <a:t>-able/-ible</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dirty="0" err="1">
                          <a:effectLst/>
                        </a:rPr>
                        <a:t>drinkable</a:t>
                      </a:r>
                      <a:r>
                        <a:rPr lang="es-CO" sz="1600" kern="0" dirty="0">
                          <a:effectLst/>
                        </a:rPr>
                        <a:t>, portable, flexible</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90386"/>
                  </a:ext>
                </a:extLst>
              </a:tr>
              <a:tr h="234957">
                <a:tc>
                  <a:txBody>
                    <a:bodyPr/>
                    <a:lstStyle/>
                    <a:p>
                      <a:pPr>
                        <a:lnSpc>
                          <a:spcPct val="107000"/>
                        </a:lnSpc>
                        <a:spcBef>
                          <a:spcPts val="750"/>
                        </a:spcBef>
                        <a:spcAft>
                          <a:spcPts val="750"/>
                        </a:spcAft>
                      </a:pPr>
                      <a:r>
                        <a:rPr lang="es-CO" sz="1600" kern="0">
                          <a:effectLst/>
                        </a:rPr>
                        <a:t>-ful</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dirty="0" err="1">
                          <a:effectLst/>
                        </a:rPr>
                        <a:t>forgetful</a:t>
                      </a:r>
                      <a:r>
                        <a:rPr lang="es-CO" sz="1600" kern="0" dirty="0">
                          <a:effectLst/>
                        </a:rPr>
                        <a:t>, </a:t>
                      </a:r>
                      <a:r>
                        <a:rPr lang="es-CO" sz="1600" kern="0" dirty="0" err="1">
                          <a:effectLst/>
                        </a:rPr>
                        <a:t>helpful</a:t>
                      </a:r>
                      <a:r>
                        <a:rPr lang="es-CO" sz="1600" kern="0" dirty="0">
                          <a:effectLst/>
                        </a:rPr>
                        <a:t>, </a:t>
                      </a:r>
                      <a:r>
                        <a:rPr lang="es-CO" sz="1600" kern="0" dirty="0" err="1">
                          <a:effectLst/>
                        </a:rPr>
                        <a:t>useful</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94232967"/>
                  </a:ext>
                </a:extLst>
              </a:tr>
              <a:tr h="234957">
                <a:tc>
                  <a:txBody>
                    <a:bodyPr/>
                    <a:lstStyle/>
                    <a:p>
                      <a:pPr>
                        <a:lnSpc>
                          <a:spcPct val="107000"/>
                        </a:lnSpc>
                        <a:spcBef>
                          <a:spcPts val="750"/>
                        </a:spcBef>
                        <a:spcAft>
                          <a:spcPts val="750"/>
                        </a:spcAft>
                      </a:pPr>
                      <a:r>
                        <a:rPr lang="es-CO" sz="1600" kern="0">
                          <a:effectLst/>
                        </a:rPr>
                        <a:t>-en</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dirty="0" err="1">
                          <a:effectLst/>
                        </a:rPr>
                        <a:t>broken</a:t>
                      </a:r>
                      <a:r>
                        <a:rPr lang="es-CO" sz="1600" kern="0" dirty="0">
                          <a:effectLst/>
                        </a:rPr>
                        <a:t>, </a:t>
                      </a:r>
                      <a:r>
                        <a:rPr lang="es-CO" sz="1600" kern="0" dirty="0" err="1">
                          <a:effectLst/>
                        </a:rPr>
                        <a:t>golden</a:t>
                      </a:r>
                      <a:r>
                        <a:rPr lang="es-CO" sz="1600" kern="0" dirty="0">
                          <a:effectLst/>
                        </a:rPr>
                        <a:t>, </a:t>
                      </a:r>
                      <a:r>
                        <a:rPr lang="es-CO" sz="1600" kern="0" dirty="0" err="1">
                          <a:effectLst/>
                        </a:rPr>
                        <a:t>wooden</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97544759"/>
                  </a:ext>
                </a:extLst>
              </a:tr>
              <a:tr h="234957">
                <a:tc>
                  <a:txBody>
                    <a:bodyPr/>
                    <a:lstStyle/>
                    <a:p>
                      <a:pPr>
                        <a:lnSpc>
                          <a:spcPct val="107000"/>
                        </a:lnSpc>
                        <a:spcBef>
                          <a:spcPts val="750"/>
                        </a:spcBef>
                        <a:spcAft>
                          <a:spcPts val="750"/>
                        </a:spcAft>
                      </a:pPr>
                      <a:r>
                        <a:rPr lang="es-CO" sz="1600" kern="0">
                          <a:effectLst/>
                        </a:rPr>
                        <a:t>-ive</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dirty="0">
                          <a:effectLst/>
                        </a:rPr>
                        <a:t>active, </a:t>
                      </a:r>
                      <a:r>
                        <a:rPr lang="es-CO" sz="1600" kern="0" dirty="0" err="1">
                          <a:effectLst/>
                        </a:rPr>
                        <a:t>passive</a:t>
                      </a:r>
                      <a:r>
                        <a:rPr lang="es-CO" sz="1600" kern="0" dirty="0">
                          <a:effectLst/>
                        </a:rPr>
                        <a:t>, productive</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60020639"/>
                  </a:ext>
                </a:extLst>
              </a:tr>
              <a:tr h="234957">
                <a:tc>
                  <a:txBody>
                    <a:bodyPr/>
                    <a:lstStyle/>
                    <a:p>
                      <a:pPr>
                        <a:lnSpc>
                          <a:spcPct val="107000"/>
                        </a:lnSpc>
                        <a:spcBef>
                          <a:spcPts val="750"/>
                        </a:spcBef>
                        <a:spcAft>
                          <a:spcPts val="750"/>
                        </a:spcAft>
                      </a:pPr>
                      <a:r>
                        <a:rPr lang="es-CO" sz="1600" kern="0">
                          <a:effectLst/>
                        </a:rPr>
                        <a:t>-y</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dirty="0" err="1">
                          <a:effectLst/>
                        </a:rPr>
                        <a:t>cloudy</a:t>
                      </a:r>
                      <a:r>
                        <a:rPr lang="es-CO" sz="1600" kern="0" dirty="0">
                          <a:effectLst/>
                        </a:rPr>
                        <a:t>, </a:t>
                      </a:r>
                      <a:r>
                        <a:rPr lang="es-CO" sz="1600" kern="0" dirty="0" err="1">
                          <a:effectLst/>
                        </a:rPr>
                        <a:t>rainy</a:t>
                      </a:r>
                      <a:r>
                        <a:rPr lang="es-CO" sz="1600" kern="0" dirty="0">
                          <a:effectLst/>
                        </a:rPr>
                        <a:t>, </a:t>
                      </a:r>
                      <a:r>
                        <a:rPr lang="es-CO" sz="1600" kern="0" dirty="0" err="1">
                          <a:effectLst/>
                        </a:rPr>
                        <a:t>windy</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95866472"/>
                  </a:ext>
                </a:extLst>
              </a:tr>
              <a:tr h="234957">
                <a:tc>
                  <a:txBody>
                    <a:bodyPr/>
                    <a:lstStyle/>
                    <a:p>
                      <a:pPr>
                        <a:lnSpc>
                          <a:spcPct val="107000"/>
                        </a:lnSpc>
                        <a:spcBef>
                          <a:spcPts val="750"/>
                        </a:spcBef>
                        <a:spcAft>
                          <a:spcPts val="750"/>
                        </a:spcAft>
                      </a:pPr>
                      <a:r>
                        <a:rPr lang="es-CO" sz="1600" kern="0">
                          <a:effectLst/>
                        </a:rPr>
                        <a:t>-less</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dirty="0">
                          <a:effectLst/>
                        </a:rPr>
                        <a:t>homeless, </a:t>
                      </a:r>
                      <a:r>
                        <a:rPr lang="es-CO" sz="1600" kern="0" dirty="0" err="1">
                          <a:effectLst/>
                        </a:rPr>
                        <a:t>hopeless</a:t>
                      </a:r>
                      <a:r>
                        <a:rPr lang="es-CO" sz="1600" kern="0" dirty="0">
                          <a:effectLst/>
                        </a:rPr>
                        <a:t>, </a:t>
                      </a:r>
                      <a:r>
                        <a:rPr lang="es-CO" sz="1600" kern="0" dirty="0" err="1">
                          <a:effectLst/>
                        </a:rPr>
                        <a:t>useless</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77188948"/>
                  </a:ext>
                </a:extLst>
              </a:tr>
              <a:tr h="234957">
                <a:tc>
                  <a:txBody>
                    <a:bodyPr/>
                    <a:lstStyle/>
                    <a:p>
                      <a:pPr>
                        <a:lnSpc>
                          <a:spcPct val="107000"/>
                        </a:lnSpc>
                        <a:spcBef>
                          <a:spcPts val="750"/>
                        </a:spcBef>
                        <a:spcAft>
                          <a:spcPts val="750"/>
                        </a:spcAft>
                      </a:pPr>
                      <a:r>
                        <a:rPr lang="es-CO" sz="1600" kern="0">
                          <a:effectLst/>
                        </a:rPr>
                        <a:t>-ous</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dirty="0" err="1">
                          <a:effectLst/>
                        </a:rPr>
                        <a:t>cautious</a:t>
                      </a:r>
                      <a:r>
                        <a:rPr lang="es-CO" sz="1600" kern="0" dirty="0">
                          <a:effectLst/>
                        </a:rPr>
                        <a:t>, </a:t>
                      </a:r>
                      <a:r>
                        <a:rPr lang="es-CO" sz="1600" kern="0" dirty="0" err="1">
                          <a:effectLst/>
                        </a:rPr>
                        <a:t>famous</a:t>
                      </a:r>
                      <a:r>
                        <a:rPr lang="es-CO" sz="1600" kern="0" dirty="0">
                          <a:effectLst/>
                        </a:rPr>
                        <a:t>, </a:t>
                      </a:r>
                      <a:r>
                        <a:rPr lang="es-CO" sz="1600" kern="0" dirty="0" err="1">
                          <a:effectLst/>
                        </a:rPr>
                        <a:t>nervous</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35535494"/>
                  </a:ext>
                </a:extLst>
              </a:tr>
            </a:tbl>
          </a:graphicData>
        </a:graphic>
      </p:graphicFrame>
      <p:graphicFrame>
        <p:nvGraphicFramePr>
          <p:cNvPr id="6" name="Tabla 5">
            <a:extLst>
              <a:ext uri="{FF2B5EF4-FFF2-40B4-BE49-F238E27FC236}">
                <a16:creationId xmlns:a16="http://schemas.microsoft.com/office/drawing/2014/main" id="{354BF2C8-8268-39E8-6CFA-DB5EB8420E2B}"/>
              </a:ext>
            </a:extLst>
          </p:cNvPr>
          <p:cNvGraphicFramePr>
            <a:graphicFrameLocks noGrp="1"/>
          </p:cNvGraphicFramePr>
          <p:nvPr>
            <p:extLst>
              <p:ext uri="{D42A27DB-BD31-4B8C-83A1-F6EECF244321}">
                <p14:modId xmlns:p14="http://schemas.microsoft.com/office/powerpoint/2010/main" val="2686916467"/>
              </p:ext>
            </p:extLst>
          </p:nvPr>
        </p:nvGraphicFramePr>
        <p:xfrm>
          <a:off x="426767" y="4664015"/>
          <a:ext cx="5045563" cy="1760627"/>
        </p:xfrm>
        <a:graphic>
          <a:graphicData uri="http://schemas.openxmlformats.org/drawingml/2006/table">
            <a:tbl>
              <a:tblPr firstRow="1" firstCol="1" bandRow="1">
                <a:tableStyleId>{5C22544A-7EE6-4342-B048-85BDC9FD1C3A}</a:tableStyleId>
              </a:tblPr>
              <a:tblGrid>
                <a:gridCol w="1927167">
                  <a:extLst>
                    <a:ext uri="{9D8B030D-6E8A-4147-A177-3AD203B41FA5}">
                      <a16:colId xmlns:a16="http://schemas.microsoft.com/office/drawing/2014/main" val="2696350240"/>
                    </a:ext>
                  </a:extLst>
                </a:gridCol>
                <a:gridCol w="3118396">
                  <a:extLst>
                    <a:ext uri="{9D8B030D-6E8A-4147-A177-3AD203B41FA5}">
                      <a16:colId xmlns:a16="http://schemas.microsoft.com/office/drawing/2014/main" val="971353305"/>
                    </a:ext>
                  </a:extLst>
                </a:gridCol>
              </a:tblGrid>
              <a:tr h="372508">
                <a:tc>
                  <a:txBody>
                    <a:bodyPr/>
                    <a:lstStyle/>
                    <a:p>
                      <a:pPr>
                        <a:lnSpc>
                          <a:spcPct val="107000"/>
                        </a:lnSpc>
                        <a:spcAft>
                          <a:spcPts val="800"/>
                        </a:spcAft>
                      </a:pPr>
                      <a:r>
                        <a:rPr lang="es-CO" sz="1600" kern="100" dirty="0">
                          <a:effectLst/>
                        </a:rPr>
                        <a:t>SUFFIX -ING</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s-CO" sz="1600" kern="100">
                          <a:effectLst/>
                        </a:rPr>
                        <a:t>EXAMPLE OF ONGOING ACTION</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80524797"/>
                  </a:ext>
                </a:extLst>
              </a:tr>
              <a:tr h="312474">
                <a:tc>
                  <a:txBody>
                    <a:bodyPr/>
                    <a:lstStyle/>
                    <a:p>
                      <a:pPr>
                        <a:lnSpc>
                          <a:spcPct val="107000"/>
                        </a:lnSpc>
                        <a:spcBef>
                          <a:spcPts val="750"/>
                        </a:spcBef>
                        <a:spcAft>
                          <a:spcPts val="750"/>
                        </a:spcAft>
                      </a:pPr>
                      <a:r>
                        <a:rPr lang="es-CO" sz="1600" kern="0">
                          <a:effectLst/>
                        </a:rPr>
                        <a:t>Read</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a:effectLst/>
                        </a:rPr>
                        <a:t>Reading</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28565786"/>
                  </a:ext>
                </a:extLst>
              </a:tr>
              <a:tr h="312474">
                <a:tc>
                  <a:txBody>
                    <a:bodyPr/>
                    <a:lstStyle/>
                    <a:p>
                      <a:pPr>
                        <a:lnSpc>
                          <a:spcPct val="107000"/>
                        </a:lnSpc>
                        <a:spcBef>
                          <a:spcPts val="750"/>
                        </a:spcBef>
                        <a:spcAft>
                          <a:spcPts val="750"/>
                        </a:spcAft>
                      </a:pPr>
                      <a:r>
                        <a:rPr lang="es-CO" sz="1600" kern="0">
                          <a:effectLst/>
                        </a:rPr>
                        <a:t>Monitor</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a:effectLst/>
                        </a:rPr>
                        <a:t>Monitoring</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03468282"/>
                  </a:ext>
                </a:extLst>
              </a:tr>
              <a:tr h="312474">
                <a:tc>
                  <a:txBody>
                    <a:bodyPr/>
                    <a:lstStyle/>
                    <a:p>
                      <a:pPr>
                        <a:lnSpc>
                          <a:spcPct val="107000"/>
                        </a:lnSpc>
                        <a:spcBef>
                          <a:spcPts val="750"/>
                        </a:spcBef>
                        <a:spcAft>
                          <a:spcPts val="750"/>
                        </a:spcAft>
                      </a:pPr>
                      <a:r>
                        <a:rPr lang="es-CO" sz="1600" kern="0">
                          <a:effectLst/>
                        </a:rPr>
                        <a:t>Work</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a:effectLst/>
                        </a:rPr>
                        <a:t>Working</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89460244"/>
                  </a:ext>
                </a:extLst>
              </a:tr>
              <a:tr h="312474">
                <a:tc>
                  <a:txBody>
                    <a:bodyPr/>
                    <a:lstStyle/>
                    <a:p>
                      <a:pPr>
                        <a:lnSpc>
                          <a:spcPct val="107000"/>
                        </a:lnSpc>
                        <a:spcBef>
                          <a:spcPts val="750"/>
                        </a:spcBef>
                        <a:spcAft>
                          <a:spcPts val="750"/>
                        </a:spcAft>
                      </a:pPr>
                      <a:r>
                        <a:rPr lang="es-CO" sz="1600" kern="0">
                          <a:effectLst/>
                        </a:rPr>
                        <a:t>Program</a:t>
                      </a:r>
                      <a:endParaRPr lang="es-CO" sz="1600" kern="10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tc>
                  <a:txBody>
                    <a:bodyPr/>
                    <a:lstStyle/>
                    <a:p>
                      <a:pPr>
                        <a:lnSpc>
                          <a:spcPct val="107000"/>
                        </a:lnSpc>
                        <a:spcBef>
                          <a:spcPts val="750"/>
                        </a:spcBef>
                        <a:spcAft>
                          <a:spcPts val="750"/>
                        </a:spcAft>
                      </a:pPr>
                      <a:r>
                        <a:rPr lang="es-CO" sz="1600" kern="0" dirty="0" err="1">
                          <a:effectLst/>
                        </a:rPr>
                        <a:t>Programming</a:t>
                      </a:r>
                      <a:endParaRPr lang="es-CO" sz="16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59059803"/>
                  </a:ext>
                </a:extLst>
              </a:tr>
            </a:tbl>
          </a:graphicData>
        </a:graphic>
      </p:graphicFrame>
    </p:spTree>
    <p:extLst>
      <p:ext uri="{BB962C8B-B14F-4D97-AF65-F5344CB8AC3E}">
        <p14:creationId xmlns:p14="http://schemas.microsoft.com/office/powerpoint/2010/main" val="2452925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8"/>
          <p:cNvSpPr/>
          <p:nvPr/>
        </p:nvSpPr>
        <p:spPr>
          <a:xfrm>
            <a:off x="9462222" y="0"/>
            <a:ext cx="2729778"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nvGrpSpPr>
          <p:cNvPr id="182" name="Google Shape;182;p28"/>
          <p:cNvGrpSpPr/>
          <p:nvPr/>
        </p:nvGrpSpPr>
        <p:grpSpPr>
          <a:xfrm>
            <a:off x="597743" y="203053"/>
            <a:ext cx="10996514" cy="770002"/>
            <a:chOff x="597743" y="203053"/>
            <a:chExt cx="10996514" cy="770002"/>
          </a:xfrm>
        </p:grpSpPr>
        <p:pic>
          <p:nvPicPr>
            <p:cNvPr id="183" name="Google Shape;183;p28"/>
            <p:cNvPicPr preferRelativeResize="0"/>
            <p:nvPr/>
          </p:nvPicPr>
          <p:blipFill rotWithShape="1">
            <a:blip r:embed="rId3">
              <a:alphaModFix/>
            </a:blip>
            <a:srcRect/>
            <a:stretch/>
          </p:blipFill>
          <p:spPr>
            <a:xfrm>
              <a:off x="597743" y="398399"/>
              <a:ext cx="1088021" cy="379310"/>
            </a:xfrm>
            <a:prstGeom prst="rect">
              <a:avLst/>
            </a:prstGeom>
            <a:noFill/>
            <a:ln>
              <a:noFill/>
            </a:ln>
          </p:spPr>
        </p:pic>
        <p:pic>
          <p:nvPicPr>
            <p:cNvPr id="184" name="Google Shape;184;p28"/>
            <p:cNvPicPr preferRelativeResize="0"/>
            <p:nvPr/>
          </p:nvPicPr>
          <p:blipFill rotWithShape="1">
            <a:blip r:embed="rId4">
              <a:alphaModFix/>
            </a:blip>
            <a:srcRect/>
            <a:stretch/>
          </p:blipFill>
          <p:spPr>
            <a:xfrm>
              <a:off x="10170585" y="203053"/>
              <a:ext cx="1423672" cy="770002"/>
            </a:xfrm>
            <a:prstGeom prst="rect">
              <a:avLst/>
            </a:prstGeom>
            <a:noFill/>
            <a:ln>
              <a:noFill/>
            </a:ln>
          </p:spPr>
        </p:pic>
      </p:grpSp>
      <p:pic>
        <p:nvPicPr>
          <p:cNvPr id="185" name="Google Shape;185;p28"/>
          <p:cNvPicPr preferRelativeResize="0"/>
          <p:nvPr/>
        </p:nvPicPr>
        <p:blipFill rotWithShape="1">
          <a:blip r:embed="rId5">
            <a:alphaModFix/>
          </a:blip>
          <a:srcRect/>
          <a:stretch/>
        </p:blipFill>
        <p:spPr>
          <a:xfrm>
            <a:off x="9538573" y="5482507"/>
            <a:ext cx="2339170" cy="1120852"/>
          </a:xfrm>
          <a:prstGeom prst="rect">
            <a:avLst/>
          </a:prstGeom>
          <a:noFill/>
          <a:ln>
            <a:noFill/>
          </a:ln>
        </p:spPr>
      </p:pic>
      <p:sp>
        <p:nvSpPr>
          <p:cNvPr id="187" name="Google Shape;187;p28"/>
          <p:cNvSpPr txBox="1"/>
          <p:nvPr/>
        </p:nvSpPr>
        <p:spPr>
          <a:xfrm>
            <a:off x="0" y="199427"/>
            <a:ext cx="9462222" cy="1600398"/>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Pts val="4400"/>
              <a:buFont typeface="Arial"/>
              <a:buNone/>
              <a:tabLst/>
              <a:defRPr/>
            </a:pPr>
            <a:r>
              <a:rPr kumimoji="0" lang="es-CO" sz="2800" b="0" i="0" u="none" strike="noStrike" kern="0" cap="none" spc="0" normalizeH="0" baseline="0" noProof="0" dirty="0">
                <a:ln>
                  <a:noFill/>
                </a:ln>
                <a:solidFill>
                  <a:srgbClr val="001059"/>
                </a:solidFill>
                <a:effectLst/>
                <a:uLnTx/>
                <a:uFillTx/>
                <a:latin typeface="Nunito Sans Black"/>
                <a:cs typeface="Arial"/>
                <a:sym typeface="Nunito Sans Black"/>
              </a:rPr>
              <a:t>            </a:t>
            </a:r>
            <a:r>
              <a:rPr kumimoji="0" lang="es-CO" sz="2800" b="0" i="0" u="none" strike="noStrike" kern="0" cap="none" spc="0" normalizeH="0" baseline="0" noProof="0" dirty="0" err="1">
                <a:ln>
                  <a:noFill/>
                </a:ln>
                <a:solidFill>
                  <a:srgbClr val="001059"/>
                </a:solidFill>
                <a:effectLst/>
                <a:uLnTx/>
                <a:uFillTx/>
                <a:latin typeface="Nunito Sans Black"/>
                <a:cs typeface="Arial"/>
                <a:sym typeface="Nunito Sans Black"/>
              </a:rPr>
              <a:t>Vocabulary</a:t>
            </a:r>
            <a:r>
              <a:rPr kumimoji="0" lang="es-CO" sz="2800" b="0" i="0" u="none" strike="noStrike" kern="0" cap="none" spc="0" normalizeH="0" baseline="0" noProof="0" dirty="0">
                <a:ln>
                  <a:noFill/>
                </a:ln>
                <a:solidFill>
                  <a:srgbClr val="001059"/>
                </a:solidFill>
                <a:effectLst/>
                <a:uLnTx/>
                <a:uFillTx/>
                <a:latin typeface="Nunito Sans Black"/>
                <a:cs typeface="Arial"/>
                <a:sym typeface="Nunito Sans Black"/>
              </a:rPr>
              <a:t> Activity</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2060"/>
                </a:solidFill>
                <a:effectLst/>
                <a:uLnTx/>
                <a:uFillTx/>
                <a:latin typeface="Nunito Sans" pitchFamily="2" charset="0"/>
                <a:ea typeface="+mn-ea"/>
                <a:cs typeface="Arial"/>
                <a:sym typeface="Arial"/>
              </a:rPr>
              <a:t>Choose six (6) suffixes from the previous exercise and write words. Then give an example. </a:t>
            </a:r>
            <a:endParaRPr kumimoji="0" lang="en-US" sz="2800" b="0" i="0" u="none" strike="noStrike" kern="1200" cap="none" spc="0" normalizeH="0" baseline="0" noProof="0" dirty="0">
              <a:ln>
                <a:noFill/>
              </a:ln>
              <a:solidFill>
                <a:srgbClr val="002060"/>
              </a:solidFill>
              <a:effectLst/>
              <a:uLnTx/>
              <a:uFillTx/>
              <a:latin typeface="Nunito Sans" pitchFamily="2" charset="0"/>
              <a:ea typeface="+mn-ea"/>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4400"/>
              <a:buFont typeface="Arial"/>
              <a:buNone/>
              <a:tabLst/>
              <a:defRPr/>
            </a:pPr>
            <a:endParaRPr kumimoji="0" lang="es-CO" sz="1400" b="0" i="0" u="none" strike="noStrike" kern="0" cap="none" spc="0" normalizeH="0" baseline="0" noProof="0" dirty="0">
              <a:ln>
                <a:noFill/>
              </a:ln>
              <a:solidFill>
                <a:srgbClr val="000000"/>
              </a:solidFill>
              <a:effectLst/>
              <a:uLnTx/>
              <a:uFillTx/>
              <a:latin typeface="Arial"/>
              <a:ea typeface="Arial"/>
              <a:cs typeface="Arial"/>
              <a:sym typeface="Arial"/>
            </a:endParaRPr>
          </a:p>
        </p:txBody>
      </p:sp>
      <p:graphicFrame>
        <p:nvGraphicFramePr>
          <p:cNvPr id="2" name="Tabla 1">
            <a:extLst>
              <a:ext uri="{FF2B5EF4-FFF2-40B4-BE49-F238E27FC236}">
                <a16:creationId xmlns:a16="http://schemas.microsoft.com/office/drawing/2014/main" id="{DC643DBC-5FAA-4664-8BF7-79EE97C73A80}"/>
              </a:ext>
            </a:extLst>
          </p:cNvPr>
          <p:cNvGraphicFramePr>
            <a:graphicFrameLocks noGrp="1"/>
          </p:cNvGraphicFramePr>
          <p:nvPr>
            <p:extLst>
              <p:ext uri="{D42A27DB-BD31-4B8C-83A1-F6EECF244321}">
                <p14:modId xmlns:p14="http://schemas.microsoft.com/office/powerpoint/2010/main" val="513312447"/>
              </p:ext>
            </p:extLst>
          </p:nvPr>
        </p:nvGraphicFramePr>
        <p:xfrm>
          <a:off x="597743" y="1615399"/>
          <a:ext cx="8139858" cy="7498080"/>
        </p:xfrm>
        <a:graphic>
          <a:graphicData uri="http://schemas.openxmlformats.org/drawingml/2006/table">
            <a:tbl>
              <a:tblPr firstRow="1" bandRow="1">
                <a:tableStyleId>{22838BEF-8BB2-4498-84A7-C5851F593DF1}</a:tableStyleId>
              </a:tblPr>
              <a:tblGrid>
                <a:gridCol w="3073925">
                  <a:extLst>
                    <a:ext uri="{9D8B030D-6E8A-4147-A177-3AD203B41FA5}">
                      <a16:colId xmlns:a16="http://schemas.microsoft.com/office/drawing/2014/main" val="2360681560"/>
                    </a:ext>
                  </a:extLst>
                </a:gridCol>
                <a:gridCol w="5065933">
                  <a:extLst>
                    <a:ext uri="{9D8B030D-6E8A-4147-A177-3AD203B41FA5}">
                      <a16:colId xmlns:a16="http://schemas.microsoft.com/office/drawing/2014/main" val="2286939708"/>
                    </a:ext>
                  </a:extLst>
                </a:gridCol>
              </a:tblGrid>
              <a:tr h="389908">
                <a:tc>
                  <a:txBody>
                    <a:bodyPr/>
                    <a:lstStyle/>
                    <a:p>
                      <a:pPr algn="ctr"/>
                      <a:r>
                        <a:rPr lang="en-GB" sz="2400" noProof="0" dirty="0">
                          <a:solidFill>
                            <a:srgbClr val="001059"/>
                          </a:solidFill>
                          <a:latin typeface="Nunito Sans" pitchFamily="2" charset="0"/>
                        </a:rPr>
                        <a:t>WORD</a:t>
                      </a:r>
                    </a:p>
                  </a:txBody>
                  <a:tcPr/>
                </a:tc>
                <a:tc>
                  <a:txBody>
                    <a:bodyPr/>
                    <a:lstStyle/>
                    <a:p>
                      <a:pPr algn="ctr"/>
                      <a:r>
                        <a:rPr lang="en-GB" sz="2400" noProof="0" dirty="0">
                          <a:solidFill>
                            <a:srgbClr val="001059"/>
                          </a:solidFill>
                          <a:latin typeface="Nunito Sans" pitchFamily="2" charset="0"/>
                        </a:rPr>
                        <a:t>MEANING </a:t>
                      </a:r>
                    </a:p>
                  </a:txBody>
                  <a:tcPr/>
                </a:tc>
                <a:extLst>
                  <a:ext uri="{0D108BD9-81ED-4DB2-BD59-A6C34878D82A}">
                    <a16:rowId xmlns:a16="http://schemas.microsoft.com/office/drawing/2014/main" val="1710067201"/>
                  </a:ext>
                </a:extLst>
              </a:tr>
              <a:tr h="701834">
                <a:tc>
                  <a:txBody>
                    <a:bodyPr/>
                    <a:lstStyle/>
                    <a:p>
                      <a:r>
                        <a:rPr lang="es-CO" sz="2400" kern="0" dirty="0">
                          <a:solidFill>
                            <a:srgbClr val="002060"/>
                          </a:solidFill>
                          <a:effectLst/>
                          <a:highlight>
                            <a:srgbClr val="FFFF00"/>
                          </a:highlight>
                        </a:rPr>
                        <a:t>Director</a:t>
                      </a:r>
                      <a:endParaRPr lang="es-CO" sz="2400" dirty="0">
                        <a:solidFill>
                          <a:srgbClr val="002060"/>
                        </a:solidFill>
                        <a:highlight>
                          <a:srgbClr val="FFFF00"/>
                        </a:highlight>
                        <a:latin typeface="Nunito Sans" pitchFamily="2" charset="0"/>
                      </a:endParaRPr>
                    </a:p>
                  </a:txBody>
                  <a:tcPr/>
                </a:tc>
                <a:tc>
                  <a:txBody>
                    <a:bodyPr/>
                    <a:lstStyle/>
                    <a:p>
                      <a:r>
                        <a:rPr lang="en-US" sz="2400" dirty="0">
                          <a:solidFill>
                            <a:srgbClr val="001059"/>
                          </a:solidFill>
                          <a:latin typeface="Nunito Sans" pitchFamily="2" charset="0"/>
                        </a:rPr>
                        <a:t>Tim Bernes Lee</a:t>
                      </a:r>
                      <a:r>
                        <a:rPr lang="es-CO" sz="2400" b="0" i="0" u="none" strike="noStrike" cap="none" dirty="0">
                          <a:solidFill>
                            <a:srgbClr val="1F2072"/>
                          </a:solidFill>
                          <a:latin typeface="Nunito Sans"/>
                          <a:ea typeface="Nunito Sans"/>
                          <a:cs typeface="Nunito Sans"/>
                          <a:sym typeface="Nunito Sans"/>
                        </a:rPr>
                        <a:t> </a:t>
                      </a:r>
                      <a:r>
                        <a:rPr lang="es-CO" sz="2400" b="0" i="0" u="none" strike="noStrike" cap="none" dirty="0" err="1">
                          <a:solidFill>
                            <a:srgbClr val="1F2072"/>
                          </a:solidFill>
                          <a:latin typeface="Nunito Sans"/>
                          <a:ea typeface="Nunito Sans"/>
                          <a:cs typeface="Nunito Sans"/>
                          <a:sym typeface="Nunito Sans"/>
                        </a:rPr>
                        <a:t>is</a:t>
                      </a:r>
                      <a:r>
                        <a:rPr lang="es-CO" sz="2400" b="0" i="0" u="none" strike="noStrike" cap="none" dirty="0">
                          <a:solidFill>
                            <a:srgbClr val="1F2072"/>
                          </a:solidFill>
                          <a:latin typeface="Nunito Sans"/>
                          <a:ea typeface="Nunito Sans"/>
                          <a:cs typeface="Nunito Sans"/>
                          <a:sym typeface="Nunito Sans"/>
                        </a:rPr>
                        <a:t> </a:t>
                      </a:r>
                      <a:r>
                        <a:rPr lang="es-CO" sz="2400" b="0" i="0" u="none" strike="noStrike" cap="none" dirty="0" err="1">
                          <a:solidFill>
                            <a:srgbClr val="1F2072"/>
                          </a:solidFill>
                          <a:latin typeface="Nunito Sans"/>
                          <a:ea typeface="Nunito Sans"/>
                          <a:cs typeface="Nunito Sans"/>
                          <a:sym typeface="Nunito Sans"/>
                        </a:rPr>
                        <a:t>the</a:t>
                      </a:r>
                      <a:r>
                        <a:rPr lang="es-CO" sz="2400" b="0" i="0" u="none" strike="noStrike" cap="none" dirty="0">
                          <a:solidFill>
                            <a:srgbClr val="1F2072"/>
                          </a:solidFill>
                          <a:latin typeface="Nunito Sans"/>
                          <a:ea typeface="Nunito Sans"/>
                          <a:cs typeface="Nunito Sans"/>
                          <a:sym typeface="Nunito Sans"/>
                        </a:rPr>
                        <a:t> director </a:t>
                      </a:r>
                      <a:r>
                        <a:rPr lang="es-CO" sz="2400" b="0" i="0" u="none" strike="noStrike" cap="none" dirty="0" err="1">
                          <a:solidFill>
                            <a:srgbClr val="1F2072"/>
                          </a:solidFill>
                          <a:latin typeface="Nunito Sans"/>
                          <a:ea typeface="Nunito Sans"/>
                          <a:cs typeface="Nunito Sans"/>
                          <a:sym typeface="Nunito Sans"/>
                        </a:rPr>
                        <a:t>of</a:t>
                      </a:r>
                      <a:r>
                        <a:rPr lang="es-CO" sz="2400" b="0" i="0" u="none" strike="noStrike" cap="none" dirty="0">
                          <a:solidFill>
                            <a:srgbClr val="1F2072"/>
                          </a:solidFill>
                          <a:latin typeface="Nunito Sans"/>
                          <a:ea typeface="Nunito Sans"/>
                          <a:cs typeface="Nunito Sans"/>
                          <a:sym typeface="Nunito Sans"/>
                        </a:rPr>
                        <a:t> W3C.</a:t>
                      </a:r>
                      <a:endParaRPr lang="en-US" sz="2400" dirty="0">
                        <a:solidFill>
                          <a:srgbClr val="001059"/>
                        </a:solidFill>
                        <a:latin typeface="Nunito Sans" pitchFamily="2" charset="0"/>
                      </a:endParaRPr>
                    </a:p>
                  </a:txBody>
                  <a:tcPr/>
                </a:tc>
                <a:extLst>
                  <a:ext uri="{0D108BD9-81ED-4DB2-BD59-A6C34878D82A}">
                    <a16:rowId xmlns:a16="http://schemas.microsoft.com/office/drawing/2014/main" val="4009236389"/>
                  </a:ext>
                </a:extLst>
              </a:tr>
              <a:tr h="701834">
                <a:tc>
                  <a:txBody>
                    <a:bodyPr/>
                    <a:lstStyle/>
                    <a:p>
                      <a:r>
                        <a:rPr lang="es-CO" sz="2400" dirty="0" err="1">
                          <a:solidFill>
                            <a:srgbClr val="001059"/>
                          </a:solidFill>
                          <a:highlight>
                            <a:srgbClr val="FFFF00"/>
                          </a:highlight>
                          <a:latin typeface="Nunito Sans" pitchFamily="2" charset="0"/>
                        </a:rPr>
                        <a:t>Assignment</a:t>
                      </a:r>
                      <a:endParaRPr lang="es-CO" sz="2400" dirty="0">
                        <a:solidFill>
                          <a:srgbClr val="001059"/>
                        </a:solidFill>
                        <a:highlight>
                          <a:srgbClr val="FFFF00"/>
                        </a:highlight>
                        <a:latin typeface="Nunito Sans" pitchFamily="2" charset="0"/>
                      </a:endParaRPr>
                    </a:p>
                  </a:txBody>
                  <a:tcPr/>
                </a:tc>
                <a:tc>
                  <a:txBody>
                    <a:bodyPr/>
                    <a:lstStyle/>
                    <a:p>
                      <a:r>
                        <a:rPr lang="es-CO" sz="2400" dirty="0" err="1">
                          <a:solidFill>
                            <a:srgbClr val="001059"/>
                          </a:solidFill>
                          <a:highlight>
                            <a:srgbClr val="FFFF00"/>
                          </a:highlight>
                          <a:latin typeface="Nunito Sans" pitchFamily="2" charset="0"/>
                        </a:rPr>
                        <a:t>The</a:t>
                      </a:r>
                      <a:r>
                        <a:rPr lang="es-CO" sz="2400" dirty="0">
                          <a:solidFill>
                            <a:srgbClr val="001059"/>
                          </a:solidFill>
                          <a:highlight>
                            <a:srgbClr val="FFFF00"/>
                          </a:highlight>
                          <a:latin typeface="Nunito Sans" pitchFamily="2" charset="0"/>
                        </a:rPr>
                        <a:t> </a:t>
                      </a:r>
                      <a:r>
                        <a:rPr lang="es-CO" sz="2400" dirty="0" err="1">
                          <a:solidFill>
                            <a:srgbClr val="001059"/>
                          </a:solidFill>
                          <a:highlight>
                            <a:srgbClr val="FFFF00"/>
                          </a:highlight>
                          <a:latin typeface="Nunito Sans" pitchFamily="2" charset="0"/>
                        </a:rPr>
                        <a:t>students</a:t>
                      </a:r>
                      <a:r>
                        <a:rPr lang="es-CO" sz="2400" dirty="0">
                          <a:solidFill>
                            <a:srgbClr val="001059"/>
                          </a:solidFill>
                          <a:highlight>
                            <a:srgbClr val="FFFF00"/>
                          </a:highlight>
                          <a:latin typeface="Nunito Sans" pitchFamily="2" charset="0"/>
                        </a:rPr>
                        <a:t> </a:t>
                      </a:r>
                      <a:r>
                        <a:rPr lang="es-CO" sz="2400" dirty="0" err="1">
                          <a:solidFill>
                            <a:srgbClr val="001059"/>
                          </a:solidFill>
                          <a:highlight>
                            <a:srgbClr val="FFFF00"/>
                          </a:highlight>
                          <a:latin typeface="Nunito Sans" pitchFamily="2" charset="0"/>
                        </a:rPr>
                        <a:t>have</a:t>
                      </a:r>
                      <a:r>
                        <a:rPr lang="es-CO" sz="2400" dirty="0">
                          <a:solidFill>
                            <a:srgbClr val="001059"/>
                          </a:solidFill>
                          <a:highlight>
                            <a:srgbClr val="FFFF00"/>
                          </a:highlight>
                          <a:latin typeface="Nunito Sans" pitchFamily="2" charset="0"/>
                        </a:rPr>
                        <a:t> </a:t>
                      </a:r>
                      <a:r>
                        <a:rPr lang="es-CO" sz="2400" dirty="0" err="1">
                          <a:solidFill>
                            <a:srgbClr val="001059"/>
                          </a:solidFill>
                          <a:highlight>
                            <a:srgbClr val="FFFF00"/>
                          </a:highlight>
                          <a:latin typeface="Nunito Sans" pitchFamily="2" charset="0"/>
                        </a:rPr>
                        <a:t>completed</a:t>
                      </a:r>
                      <a:r>
                        <a:rPr lang="es-CO" sz="2400" dirty="0">
                          <a:solidFill>
                            <a:srgbClr val="001059"/>
                          </a:solidFill>
                          <a:highlight>
                            <a:srgbClr val="FFFF00"/>
                          </a:highlight>
                          <a:latin typeface="Nunito Sans" pitchFamily="2" charset="0"/>
                        </a:rPr>
                        <a:t> </a:t>
                      </a:r>
                      <a:r>
                        <a:rPr lang="es-CO" sz="2400" dirty="0" err="1">
                          <a:solidFill>
                            <a:srgbClr val="001059"/>
                          </a:solidFill>
                          <a:highlight>
                            <a:srgbClr val="FFFF00"/>
                          </a:highlight>
                          <a:latin typeface="Nunito Sans" pitchFamily="2" charset="0"/>
                        </a:rPr>
                        <a:t>their</a:t>
                      </a:r>
                      <a:r>
                        <a:rPr lang="es-CO" sz="2400" dirty="0">
                          <a:solidFill>
                            <a:srgbClr val="001059"/>
                          </a:solidFill>
                          <a:highlight>
                            <a:srgbClr val="FFFF00"/>
                          </a:highlight>
                          <a:latin typeface="Nunito Sans" pitchFamily="2" charset="0"/>
                        </a:rPr>
                        <a:t> </a:t>
                      </a:r>
                      <a:r>
                        <a:rPr lang="es-CO" sz="2400" dirty="0" err="1">
                          <a:solidFill>
                            <a:srgbClr val="001059"/>
                          </a:solidFill>
                          <a:highlight>
                            <a:srgbClr val="FFFF00"/>
                          </a:highlight>
                          <a:latin typeface="Nunito Sans" pitchFamily="2" charset="0"/>
                        </a:rPr>
                        <a:t>assignment</a:t>
                      </a:r>
                      <a:r>
                        <a:rPr lang="es-CO" sz="2400" dirty="0">
                          <a:solidFill>
                            <a:srgbClr val="001059"/>
                          </a:solidFill>
                          <a:highlight>
                            <a:srgbClr val="FFFF00"/>
                          </a:highlight>
                          <a:latin typeface="Nunito Sans" pitchFamily="2" charset="0"/>
                        </a:rPr>
                        <a:t>.</a:t>
                      </a:r>
                    </a:p>
                  </a:txBody>
                  <a:tcPr/>
                </a:tc>
                <a:extLst>
                  <a:ext uri="{0D108BD9-81ED-4DB2-BD59-A6C34878D82A}">
                    <a16:rowId xmlns:a16="http://schemas.microsoft.com/office/drawing/2014/main" val="1031044275"/>
                  </a:ext>
                </a:extLst>
              </a:tr>
              <a:tr h="701834">
                <a:tc>
                  <a:txBody>
                    <a:bodyPr/>
                    <a:lstStyle/>
                    <a:p>
                      <a:r>
                        <a:rPr lang="es-CO" sz="2400" dirty="0" err="1">
                          <a:solidFill>
                            <a:srgbClr val="001059"/>
                          </a:solidFill>
                          <a:highlight>
                            <a:srgbClr val="FFFF00"/>
                          </a:highlight>
                          <a:latin typeface="Nunito Sans" pitchFamily="2" charset="0"/>
                        </a:rPr>
                        <a:t>wooden</a:t>
                      </a:r>
                      <a:endParaRPr lang="es-CO" sz="2400" dirty="0">
                        <a:solidFill>
                          <a:srgbClr val="001059"/>
                        </a:solidFill>
                        <a:highlight>
                          <a:srgbClr val="FFFF00"/>
                        </a:highlight>
                        <a:latin typeface="Nunito Sans" pitchFamily="2" charset="0"/>
                      </a:endParaRPr>
                    </a:p>
                  </a:txBody>
                  <a:tcPr/>
                </a:tc>
                <a:tc>
                  <a:txBody>
                    <a:bodyPr/>
                    <a:lstStyle/>
                    <a:p>
                      <a:r>
                        <a:rPr lang="es-CO" sz="2400" dirty="0" err="1">
                          <a:solidFill>
                            <a:srgbClr val="001059"/>
                          </a:solidFill>
                          <a:latin typeface="Nunito Sans" pitchFamily="2" charset="0"/>
                        </a:rPr>
                        <a:t>They</a:t>
                      </a:r>
                      <a:r>
                        <a:rPr lang="es-CO" sz="2400" dirty="0">
                          <a:solidFill>
                            <a:srgbClr val="001059"/>
                          </a:solidFill>
                          <a:latin typeface="Nunito Sans" pitchFamily="2" charset="0"/>
                        </a:rPr>
                        <a:t> </a:t>
                      </a:r>
                      <a:r>
                        <a:rPr lang="es-CO" sz="2400" dirty="0" err="1">
                          <a:solidFill>
                            <a:srgbClr val="001059"/>
                          </a:solidFill>
                          <a:latin typeface="Nunito Sans" pitchFamily="2" charset="0"/>
                        </a:rPr>
                        <a:t>built</a:t>
                      </a:r>
                      <a:r>
                        <a:rPr lang="es-CO" sz="2400" dirty="0">
                          <a:solidFill>
                            <a:srgbClr val="001059"/>
                          </a:solidFill>
                          <a:latin typeface="Nunito Sans" pitchFamily="2" charset="0"/>
                        </a:rPr>
                        <a:t> a </a:t>
                      </a:r>
                      <a:r>
                        <a:rPr lang="es-CO" sz="2400" dirty="0" err="1">
                          <a:solidFill>
                            <a:srgbClr val="001059"/>
                          </a:solidFill>
                          <a:latin typeface="Nunito Sans" pitchFamily="2" charset="0"/>
                        </a:rPr>
                        <a:t>beautiful</a:t>
                      </a:r>
                      <a:r>
                        <a:rPr lang="es-CO" sz="2400" dirty="0">
                          <a:solidFill>
                            <a:srgbClr val="001059"/>
                          </a:solidFill>
                          <a:latin typeface="Nunito Sans" pitchFamily="2" charset="0"/>
                        </a:rPr>
                        <a:t> </a:t>
                      </a:r>
                      <a:r>
                        <a:rPr lang="es-CO" sz="2400" dirty="0" err="1">
                          <a:solidFill>
                            <a:srgbClr val="001059"/>
                          </a:solidFill>
                          <a:latin typeface="Nunito Sans" pitchFamily="2" charset="0"/>
                        </a:rPr>
                        <a:t>wooden</a:t>
                      </a:r>
                      <a:r>
                        <a:rPr lang="es-CO" sz="2400" dirty="0">
                          <a:solidFill>
                            <a:srgbClr val="001059"/>
                          </a:solidFill>
                          <a:latin typeface="Nunito Sans" pitchFamily="2" charset="0"/>
                        </a:rPr>
                        <a:t> </a:t>
                      </a:r>
                      <a:r>
                        <a:rPr lang="es-CO" sz="2400" dirty="0" err="1">
                          <a:solidFill>
                            <a:srgbClr val="001059"/>
                          </a:solidFill>
                          <a:latin typeface="Nunito Sans" pitchFamily="2" charset="0"/>
                        </a:rPr>
                        <a:t>house</a:t>
                      </a:r>
                      <a:r>
                        <a:rPr lang="es-CO" sz="2400" dirty="0">
                          <a:solidFill>
                            <a:srgbClr val="001059"/>
                          </a:solidFill>
                          <a:latin typeface="Nunito Sans" pitchFamily="2" charset="0"/>
                        </a:rPr>
                        <a:t> in </a:t>
                      </a:r>
                      <a:r>
                        <a:rPr lang="es-CO" sz="2400" dirty="0" err="1">
                          <a:solidFill>
                            <a:srgbClr val="001059"/>
                          </a:solidFill>
                          <a:latin typeface="Nunito Sans" pitchFamily="2" charset="0"/>
                        </a:rPr>
                        <a:t>the</a:t>
                      </a:r>
                      <a:r>
                        <a:rPr lang="es-CO" sz="2400" dirty="0">
                          <a:solidFill>
                            <a:srgbClr val="001059"/>
                          </a:solidFill>
                          <a:latin typeface="Nunito Sans" pitchFamily="2" charset="0"/>
                        </a:rPr>
                        <a:t> </a:t>
                      </a:r>
                      <a:r>
                        <a:rPr lang="es-CO" sz="2400" dirty="0" err="1">
                          <a:solidFill>
                            <a:srgbClr val="001059"/>
                          </a:solidFill>
                          <a:latin typeface="Nunito Sans" pitchFamily="2" charset="0"/>
                        </a:rPr>
                        <a:t>mountain</a:t>
                      </a:r>
                      <a:r>
                        <a:rPr lang="es-CO" sz="2400" dirty="0">
                          <a:solidFill>
                            <a:srgbClr val="001059"/>
                          </a:solidFill>
                          <a:latin typeface="Nunito Sans" pitchFamily="2" charset="0"/>
                        </a:rPr>
                        <a:t>.</a:t>
                      </a:r>
                    </a:p>
                  </a:txBody>
                  <a:tcPr/>
                </a:tc>
                <a:extLst>
                  <a:ext uri="{0D108BD9-81ED-4DB2-BD59-A6C34878D82A}">
                    <a16:rowId xmlns:a16="http://schemas.microsoft.com/office/drawing/2014/main" val="440191006"/>
                  </a:ext>
                </a:extLst>
              </a:tr>
              <a:tr h="389908">
                <a:tc>
                  <a:txBody>
                    <a:bodyPr/>
                    <a:lstStyle/>
                    <a:p>
                      <a:r>
                        <a:rPr lang="es-CO" sz="2400" dirty="0" err="1">
                          <a:solidFill>
                            <a:srgbClr val="001059"/>
                          </a:solidFill>
                          <a:highlight>
                            <a:srgbClr val="FFFF00"/>
                          </a:highlight>
                          <a:latin typeface="Nunito Sans" pitchFamily="2" charset="0"/>
                        </a:rPr>
                        <a:t>Predicting</a:t>
                      </a:r>
                      <a:endParaRPr lang="es-CO" sz="2400" dirty="0">
                        <a:solidFill>
                          <a:srgbClr val="001059"/>
                        </a:solidFill>
                        <a:highlight>
                          <a:srgbClr val="FFFF00"/>
                        </a:highlight>
                        <a:latin typeface="Nunito Sans" pitchFamily="2" charset="0"/>
                      </a:endParaRPr>
                    </a:p>
                  </a:txBody>
                  <a:tcPr/>
                </a:tc>
                <a:tc>
                  <a:txBody>
                    <a:bodyPr/>
                    <a:lstStyle/>
                    <a:p>
                      <a:r>
                        <a:rPr lang="es-CO" sz="2400" dirty="0">
                          <a:solidFill>
                            <a:srgbClr val="001059"/>
                          </a:solidFill>
                          <a:latin typeface="Nunito Sans" pitchFamily="2" charset="0"/>
                        </a:rPr>
                        <a:t>A data </a:t>
                      </a:r>
                      <a:r>
                        <a:rPr lang="es-CO" sz="2400" dirty="0" err="1">
                          <a:solidFill>
                            <a:srgbClr val="001059"/>
                          </a:solidFill>
                          <a:latin typeface="Nunito Sans" pitchFamily="2" charset="0"/>
                        </a:rPr>
                        <a:t>scientist</a:t>
                      </a:r>
                      <a:r>
                        <a:rPr lang="es-CO" sz="2400" dirty="0">
                          <a:solidFill>
                            <a:srgbClr val="001059"/>
                          </a:solidFill>
                          <a:latin typeface="Nunito Sans" pitchFamily="2" charset="0"/>
                        </a:rPr>
                        <a:t> </a:t>
                      </a:r>
                      <a:r>
                        <a:rPr lang="es-CO" sz="2400" dirty="0" err="1">
                          <a:solidFill>
                            <a:srgbClr val="001059"/>
                          </a:solidFill>
                          <a:latin typeface="Nunito Sans" pitchFamily="2" charset="0"/>
                        </a:rPr>
                        <a:t>work</a:t>
                      </a:r>
                      <a:r>
                        <a:rPr lang="es-CO" sz="2400" dirty="0">
                          <a:solidFill>
                            <a:srgbClr val="001059"/>
                          </a:solidFill>
                          <a:latin typeface="Nunito Sans" pitchFamily="2" charset="0"/>
                        </a:rPr>
                        <a:t> </a:t>
                      </a:r>
                      <a:r>
                        <a:rPr lang="es-CO" sz="2400" dirty="0" err="1">
                          <a:solidFill>
                            <a:srgbClr val="001059"/>
                          </a:solidFill>
                          <a:latin typeface="Nunito Sans" pitchFamily="2" charset="0"/>
                        </a:rPr>
                        <a:t>predicting</a:t>
                      </a:r>
                      <a:r>
                        <a:rPr lang="es-CO" sz="2400" dirty="0">
                          <a:solidFill>
                            <a:srgbClr val="001059"/>
                          </a:solidFill>
                          <a:latin typeface="Nunito Sans" pitchFamily="2" charset="0"/>
                        </a:rPr>
                        <a:t> </a:t>
                      </a:r>
                      <a:r>
                        <a:rPr lang="es-CO" sz="2400" dirty="0" err="1">
                          <a:solidFill>
                            <a:srgbClr val="001059"/>
                          </a:solidFill>
                          <a:latin typeface="Nunito Sans" pitchFamily="2" charset="0"/>
                        </a:rPr>
                        <a:t>results</a:t>
                      </a:r>
                      <a:r>
                        <a:rPr lang="es-CO" sz="2400" dirty="0">
                          <a:solidFill>
                            <a:srgbClr val="001059"/>
                          </a:solidFill>
                          <a:latin typeface="Nunito Sans" pitchFamily="2" charset="0"/>
                        </a:rPr>
                        <a:t> </a:t>
                      </a:r>
                      <a:r>
                        <a:rPr lang="es-CO" sz="2400" dirty="0" err="1">
                          <a:solidFill>
                            <a:srgbClr val="001059"/>
                          </a:solidFill>
                          <a:latin typeface="Nunito Sans" pitchFamily="2" charset="0"/>
                        </a:rPr>
                        <a:t>using</a:t>
                      </a:r>
                      <a:r>
                        <a:rPr lang="es-CO" sz="2400" dirty="0">
                          <a:solidFill>
                            <a:srgbClr val="001059"/>
                          </a:solidFill>
                          <a:latin typeface="Nunito Sans" pitchFamily="2" charset="0"/>
                        </a:rPr>
                        <a:t> data.</a:t>
                      </a:r>
                    </a:p>
                  </a:txBody>
                  <a:tcPr/>
                </a:tc>
                <a:extLst>
                  <a:ext uri="{0D108BD9-81ED-4DB2-BD59-A6C34878D82A}">
                    <a16:rowId xmlns:a16="http://schemas.microsoft.com/office/drawing/2014/main" val="759595949"/>
                  </a:ext>
                </a:extLst>
              </a:tr>
              <a:tr h="389908">
                <a:tc>
                  <a:txBody>
                    <a:bodyPr/>
                    <a:lstStyle/>
                    <a:p>
                      <a:r>
                        <a:rPr lang="es-CO" sz="2400" dirty="0">
                          <a:solidFill>
                            <a:srgbClr val="001059"/>
                          </a:solidFill>
                          <a:highlight>
                            <a:srgbClr val="FFFF00"/>
                          </a:highlight>
                          <a:latin typeface="Nunito Sans" pitchFamily="2" charset="0"/>
                        </a:rPr>
                        <a:t>Golden</a:t>
                      </a:r>
                    </a:p>
                  </a:txBody>
                  <a:tcPr/>
                </a:tc>
                <a:tc>
                  <a:txBody>
                    <a:bodyPr/>
                    <a:lstStyle/>
                    <a:p>
                      <a:r>
                        <a:rPr lang="es-CO" sz="2400" dirty="0" err="1">
                          <a:solidFill>
                            <a:srgbClr val="001059"/>
                          </a:solidFill>
                          <a:latin typeface="Nunito Sans" pitchFamily="2" charset="0"/>
                        </a:rPr>
                        <a:t>Yesterday</a:t>
                      </a:r>
                      <a:r>
                        <a:rPr lang="es-CO" sz="2400" dirty="0">
                          <a:solidFill>
                            <a:srgbClr val="001059"/>
                          </a:solidFill>
                          <a:latin typeface="Nunito Sans" pitchFamily="2" charset="0"/>
                        </a:rPr>
                        <a:t> a </a:t>
                      </a:r>
                      <a:r>
                        <a:rPr lang="es-CO" sz="2400" dirty="0" err="1">
                          <a:solidFill>
                            <a:srgbClr val="001059"/>
                          </a:solidFill>
                          <a:latin typeface="Nunito Sans" pitchFamily="2" charset="0"/>
                        </a:rPr>
                        <a:t>bought</a:t>
                      </a:r>
                      <a:r>
                        <a:rPr lang="es-CO" sz="2400" dirty="0">
                          <a:solidFill>
                            <a:srgbClr val="001059"/>
                          </a:solidFill>
                          <a:latin typeface="Nunito Sans" pitchFamily="2" charset="0"/>
                        </a:rPr>
                        <a:t> a Golden ring </a:t>
                      </a:r>
                      <a:r>
                        <a:rPr lang="es-CO" sz="2400" dirty="0" err="1">
                          <a:solidFill>
                            <a:srgbClr val="001059"/>
                          </a:solidFill>
                          <a:latin typeface="Nunito Sans" pitchFamily="2" charset="0"/>
                        </a:rPr>
                        <a:t>for</a:t>
                      </a:r>
                      <a:r>
                        <a:rPr lang="es-CO" sz="2400" dirty="0">
                          <a:solidFill>
                            <a:srgbClr val="001059"/>
                          </a:solidFill>
                          <a:latin typeface="Nunito Sans" pitchFamily="2" charset="0"/>
                        </a:rPr>
                        <a:t> my </a:t>
                      </a:r>
                      <a:r>
                        <a:rPr lang="es-CO" sz="2400" dirty="0" err="1">
                          <a:solidFill>
                            <a:srgbClr val="001059"/>
                          </a:solidFill>
                          <a:latin typeface="Nunito Sans" pitchFamily="2" charset="0"/>
                        </a:rPr>
                        <a:t>wedding</a:t>
                      </a:r>
                      <a:r>
                        <a:rPr lang="es-CO" sz="2400" dirty="0">
                          <a:solidFill>
                            <a:srgbClr val="001059"/>
                          </a:solidFill>
                          <a:latin typeface="Nunito Sans" pitchFamily="2" charset="0"/>
                        </a:rPr>
                        <a:t> </a:t>
                      </a:r>
                      <a:r>
                        <a:rPr lang="es-CO" sz="2400" dirty="0" err="1">
                          <a:solidFill>
                            <a:srgbClr val="001059"/>
                          </a:solidFill>
                          <a:latin typeface="Nunito Sans" pitchFamily="2" charset="0"/>
                        </a:rPr>
                        <a:t>tomorrow</a:t>
                      </a:r>
                      <a:r>
                        <a:rPr lang="es-CO" sz="2400" dirty="0">
                          <a:solidFill>
                            <a:srgbClr val="001059"/>
                          </a:solidFill>
                          <a:latin typeface="Nunito Sans" pitchFamily="2" charset="0"/>
                        </a:rPr>
                        <a:t>.</a:t>
                      </a:r>
                    </a:p>
                  </a:txBody>
                  <a:tcPr/>
                </a:tc>
                <a:extLst>
                  <a:ext uri="{0D108BD9-81ED-4DB2-BD59-A6C34878D82A}">
                    <a16:rowId xmlns:a16="http://schemas.microsoft.com/office/drawing/2014/main" val="2892063664"/>
                  </a:ext>
                </a:extLst>
              </a:tr>
              <a:tr h="389908">
                <a:tc>
                  <a:txBody>
                    <a:bodyPr/>
                    <a:lstStyle/>
                    <a:p>
                      <a:r>
                        <a:rPr lang="es-CO" sz="2400" dirty="0" err="1">
                          <a:solidFill>
                            <a:srgbClr val="001059"/>
                          </a:solidFill>
                          <a:highlight>
                            <a:srgbClr val="FFFF00"/>
                          </a:highlight>
                          <a:latin typeface="Nunito Sans" pitchFamily="2" charset="0"/>
                        </a:rPr>
                        <a:t>programming</a:t>
                      </a:r>
                      <a:endParaRPr lang="es-CO" sz="2400" dirty="0">
                        <a:solidFill>
                          <a:srgbClr val="001059"/>
                        </a:solidFill>
                        <a:highlight>
                          <a:srgbClr val="FFFF00"/>
                        </a:highlight>
                        <a:latin typeface="Nunito Sans" pitchFamily="2" charset="0"/>
                      </a:endParaRPr>
                    </a:p>
                  </a:txBody>
                  <a:tcPr/>
                </a:tc>
                <a:tc>
                  <a:txBody>
                    <a:bodyPr/>
                    <a:lstStyle/>
                    <a:p>
                      <a:r>
                        <a:rPr lang="es-CO" sz="2400" dirty="0" err="1">
                          <a:solidFill>
                            <a:srgbClr val="001059"/>
                          </a:solidFill>
                          <a:latin typeface="Nunito Sans" pitchFamily="2" charset="0"/>
                        </a:rPr>
                        <a:t>Programming</a:t>
                      </a:r>
                      <a:r>
                        <a:rPr lang="es-CO" sz="2400" dirty="0">
                          <a:solidFill>
                            <a:srgbClr val="001059"/>
                          </a:solidFill>
                          <a:latin typeface="Nunito Sans" pitchFamily="2" charset="0"/>
                        </a:rPr>
                        <a:t> new </a:t>
                      </a:r>
                      <a:r>
                        <a:rPr lang="es-CO" sz="2400" dirty="0" err="1">
                          <a:solidFill>
                            <a:srgbClr val="001059"/>
                          </a:solidFill>
                          <a:latin typeface="Nunito Sans" pitchFamily="2" charset="0"/>
                        </a:rPr>
                        <a:t>features</a:t>
                      </a:r>
                      <a:r>
                        <a:rPr lang="es-CO" sz="2400" dirty="0">
                          <a:solidFill>
                            <a:srgbClr val="001059"/>
                          </a:solidFill>
                          <a:latin typeface="Nunito Sans" pitchFamily="2" charset="0"/>
                        </a:rPr>
                        <a:t> </a:t>
                      </a:r>
                      <a:r>
                        <a:rPr lang="es-CO" sz="2400" dirty="0" err="1">
                          <a:solidFill>
                            <a:srgbClr val="001059"/>
                          </a:solidFill>
                          <a:latin typeface="Nunito Sans" pitchFamily="2" charset="0"/>
                        </a:rPr>
                        <a:t>into</a:t>
                      </a:r>
                      <a:r>
                        <a:rPr lang="es-CO" sz="2400" dirty="0">
                          <a:solidFill>
                            <a:srgbClr val="001059"/>
                          </a:solidFill>
                          <a:latin typeface="Nunito Sans" pitchFamily="2" charset="0"/>
                        </a:rPr>
                        <a:t> </a:t>
                      </a:r>
                      <a:r>
                        <a:rPr lang="es-CO" sz="2400" dirty="0" err="1">
                          <a:solidFill>
                            <a:srgbClr val="001059"/>
                          </a:solidFill>
                          <a:latin typeface="Nunito Sans" pitchFamily="2" charset="0"/>
                        </a:rPr>
                        <a:t>the</a:t>
                      </a:r>
                      <a:r>
                        <a:rPr lang="es-CO" sz="2400" dirty="0">
                          <a:solidFill>
                            <a:srgbClr val="001059"/>
                          </a:solidFill>
                          <a:latin typeface="Nunito Sans" pitchFamily="2" charset="0"/>
                        </a:rPr>
                        <a:t> </a:t>
                      </a:r>
                    </a:p>
                    <a:p>
                      <a:r>
                        <a:rPr lang="es-CO" sz="2400" dirty="0">
                          <a:solidFill>
                            <a:srgbClr val="001059"/>
                          </a:solidFill>
                          <a:latin typeface="Nunito Sans" pitchFamily="2" charset="0"/>
                        </a:rPr>
                        <a:t>software </a:t>
                      </a:r>
                      <a:r>
                        <a:rPr lang="es-CO" sz="2400" dirty="0" err="1">
                          <a:solidFill>
                            <a:srgbClr val="001059"/>
                          </a:solidFill>
                          <a:latin typeface="Nunito Sans" pitchFamily="2" charset="0"/>
                        </a:rPr>
                        <a:t>of</a:t>
                      </a:r>
                      <a:r>
                        <a:rPr lang="es-CO" sz="2400" dirty="0">
                          <a:solidFill>
                            <a:srgbClr val="001059"/>
                          </a:solidFill>
                          <a:latin typeface="Nunito Sans" pitchFamily="2" charset="0"/>
                        </a:rPr>
                        <a:t> </a:t>
                      </a:r>
                      <a:r>
                        <a:rPr lang="es-CO" sz="2400" dirty="0" err="1">
                          <a:solidFill>
                            <a:srgbClr val="001059"/>
                          </a:solidFill>
                          <a:latin typeface="Nunito Sans" pitchFamily="2" charset="0"/>
                        </a:rPr>
                        <a:t>the</a:t>
                      </a:r>
                      <a:r>
                        <a:rPr lang="es-CO" sz="2400" dirty="0">
                          <a:solidFill>
                            <a:srgbClr val="001059"/>
                          </a:solidFill>
                          <a:latin typeface="Nunito Sans" pitchFamily="2" charset="0"/>
                        </a:rPr>
                        <a:t> </a:t>
                      </a:r>
                      <a:r>
                        <a:rPr lang="es-CO" sz="2400" dirty="0" err="1">
                          <a:solidFill>
                            <a:srgbClr val="001059"/>
                          </a:solidFill>
                          <a:latin typeface="Nunito Sans" pitchFamily="2" charset="0"/>
                        </a:rPr>
                        <a:t>companies</a:t>
                      </a:r>
                      <a:r>
                        <a:rPr lang="es-CO" sz="2400" dirty="0">
                          <a:solidFill>
                            <a:srgbClr val="001059"/>
                          </a:solidFill>
                          <a:latin typeface="Nunito Sans" pitchFamily="2" charset="0"/>
                        </a:rPr>
                        <a:t> </a:t>
                      </a:r>
                      <a:r>
                        <a:rPr lang="es-CO" sz="2400" dirty="0" err="1">
                          <a:solidFill>
                            <a:srgbClr val="001059"/>
                          </a:solidFill>
                          <a:latin typeface="Nunito Sans" pitchFamily="2" charset="0"/>
                        </a:rPr>
                        <a:t>require</a:t>
                      </a:r>
                      <a:endParaRPr lang="es-CO" sz="2400" dirty="0">
                        <a:solidFill>
                          <a:srgbClr val="001059"/>
                        </a:solidFill>
                        <a:latin typeface="Nunito Sans" pitchFamily="2" charset="0"/>
                      </a:endParaRPr>
                    </a:p>
                    <a:p>
                      <a:r>
                        <a:rPr lang="es-CO" sz="2400" dirty="0" err="1">
                          <a:solidFill>
                            <a:srgbClr val="001059"/>
                          </a:solidFill>
                          <a:latin typeface="Nunito Sans" pitchFamily="2" charset="0"/>
                        </a:rPr>
                        <a:t>both</a:t>
                      </a:r>
                      <a:r>
                        <a:rPr lang="es-CO" sz="2400" dirty="0">
                          <a:solidFill>
                            <a:srgbClr val="001059"/>
                          </a:solidFill>
                          <a:latin typeface="Nunito Sans" pitchFamily="2" charset="0"/>
                        </a:rPr>
                        <a:t> </a:t>
                      </a:r>
                      <a:r>
                        <a:rPr lang="es-CO" sz="2400" dirty="0" err="1">
                          <a:solidFill>
                            <a:srgbClr val="001059"/>
                          </a:solidFill>
                          <a:latin typeface="Nunito Sans" pitchFamily="2" charset="0"/>
                        </a:rPr>
                        <a:t>creativity</a:t>
                      </a:r>
                      <a:r>
                        <a:rPr lang="es-CO" sz="2400" dirty="0">
                          <a:solidFill>
                            <a:srgbClr val="001059"/>
                          </a:solidFill>
                          <a:latin typeface="Nunito Sans" pitchFamily="2" charset="0"/>
                        </a:rPr>
                        <a:t> and </a:t>
                      </a:r>
                      <a:r>
                        <a:rPr lang="es-CO" sz="2400" dirty="0" err="1">
                          <a:solidFill>
                            <a:srgbClr val="001059"/>
                          </a:solidFill>
                          <a:latin typeface="Nunito Sans" pitchFamily="2" charset="0"/>
                        </a:rPr>
                        <a:t>technical</a:t>
                      </a:r>
                      <a:r>
                        <a:rPr lang="es-CO" sz="2400" dirty="0">
                          <a:solidFill>
                            <a:srgbClr val="001059"/>
                          </a:solidFill>
                          <a:latin typeface="Nunito Sans" pitchFamily="2" charset="0"/>
                        </a:rPr>
                        <a:t> </a:t>
                      </a:r>
                      <a:r>
                        <a:rPr lang="es-CO" sz="2400" dirty="0" err="1">
                          <a:solidFill>
                            <a:srgbClr val="001059"/>
                          </a:solidFill>
                          <a:latin typeface="Nunito Sans" pitchFamily="2" charset="0"/>
                        </a:rPr>
                        <a:t>skills</a:t>
                      </a:r>
                      <a:endParaRPr lang="es-CO" sz="2400" dirty="0">
                        <a:solidFill>
                          <a:srgbClr val="001059"/>
                        </a:solidFill>
                        <a:latin typeface="Nunito Sans" pitchFamily="2" charset="0"/>
                      </a:endParaRPr>
                    </a:p>
                  </a:txBody>
                  <a:tcPr/>
                </a:tc>
                <a:extLst>
                  <a:ext uri="{0D108BD9-81ED-4DB2-BD59-A6C34878D82A}">
                    <a16:rowId xmlns:a16="http://schemas.microsoft.com/office/drawing/2014/main" val="1621581218"/>
                  </a:ext>
                </a:extLst>
              </a:tr>
              <a:tr h="389908">
                <a:tc>
                  <a:txBody>
                    <a:bodyPr/>
                    <a:lstStyle/>
                    <a:p>
                      <a:r>
                        <a:rPr lang="es-CO" sz="2400" dirty="0" err="1">
                          <a:solidFill>
                            <a:srgbClr val="001059"/>
                          </a:solidFill>
                          <a:highlight>
                            <a:srgbClr val="FFFF00"/>
                          </a:highlight>
                          <a:latin typeface="Nunito Sans" pitchFamily="2" charset="0"/>
                        </a:rPr>
                        <a:t>Disappointment</a:t>
                      </a:r>
                      <a:endParaRPr lang="es-CO" sz="2400" dirty="0">
                        <a:solidFill>
                          <a:srgbClr val="001059"/>
                        </a:solidFill>
                        <a:highlight>
                          <a:srgbClr val="FFFF00"/>
                        </a:highlight>
                        <a:latin typeface="Nunito Sans" pitchFamily="2" charset="0"/>
                      </a:endParaRPr>
                    </a:p>
                  </a:txBody>
                  <a:tcPr/>
                </a:tc>
                <a:tc>
                  <a:txBody>
                    <a:bodyPr/>
                    <a:lstStyle/>
                    <a:p>
                      <a:r>
                        <a:rPr lang="es-CO" sz="2400" dirty="0" err="1">
                          <a:solidFill>
                            <a:srgbClr val="001059"/>
                          </a:solidFill>
                          <a:latin typeface="Nunito Sans" pitchFamily="2" charset="0"/>
                        </a:rPr>
                        <a:t>The</a:t>
                      </a:r>
                      <a:r>
                        <a:rPr lang="es-CO" sz="2400" dirty="0">
                          <a:solidFill>
                            <a:srgbClr val="001059"/>
                          </a:solidFill>
                          <a:latin typeface="Nunito Sans" pitchFamily="2" charset="0"/>
                        </a:rPr>
                        <a:t> </a:t>
                      </a:r>
                      <a:r>
                        <a:rPr lang="es-CO" sz="2400" dirty="0" err="1">
                          <a:solidFill>
                            <a:srgbClr val="001059"/>
                          </a:solidFill>
                          <a:latin typeface="Nunito Sans" pitchFamily="2" charset="0"/>
                        </a:rPr>
                        <a:t>governement’s</a:t>
                      </a:r>
                      <a:r>
                        <a:rPr lang="es-CO" sz="2400" dirty="0">
                          <a:solidFill>
                            <a:srgbClr val="001059"/>
                          </a:solidFill>
                          <a:latin typeface="Nunito Sans" pitchFamily="2" charset="0"/>
                        </a:rPr>
                        <a:t> </a:t>
                      </a:r>
                      <a:r>
                        <a:rPr lang="es-CO" sz="2400" dirty="0" err="1">
                          <a:solidFill>
                            <a:srgbClr val="001059"/>
                          </a:solidFill>
                          <a:latin typeface="Nunito Sans" pitchFamily="2" charset="0"/>
                        </a:rPr>
                        <a:t>disappoint</a:t>
                      </a:r>
                      <a:endParaRPr lang="es-CO" sz="2400" dirty="0">
                        <a:solidFill>
                          <a:srgbClr val="001059"/>
                        </a:solidFill>
                        <a:latin typeface="Nunito Sans" pitchFamily="2" charset="0"/>
                      </a:endParaRPr>
                    </a:p>
                  </a:txBody>
                  <a:tcPr/>
                </a:tc>
                <a:extLst>
                  <a:ext uri="{0D108BD9-81ED-4DB2-BD59-A6C34878D82A}">
                    <a16:rowId xmlns:a16="http://schemas.microsoft.com/office/drawing/2014/main" val="2862141617"/>
                  </a:ext>
                </a:extLst>
              </a:tr>
              <a:tr h="389908">
                <a:tc>
                  <a:txBody>
                    <a:bodyPr/>
                    <a:lstStyle/>
                    <a:p>
                      <a:r>
                        <a:rPr lang="es-CO" sz="2400" dirty="0" err="1">
                          <a:solidFill>
                            <a:srgbClr val="001059"/>
                          </a:solidFill>
                          <a:latin typeface="Nunito Sans" pitchFamily="2" charset="0"/>
                        </a:rPr>
                        <a:t>happiness</a:t>
                      </a:r>
                      <a:endParaRPr lang="es-CO" sz="2400" dirty="0">
                        <a:solidFill>
                          <a:srgbClr val="001059"/>
                        </a:solidFill>
                        <a:latin typeface="Nunito Sans" pitchFamily="2" charset="0"/>
                      </a:endParaRPr>
                    </a:p>
                  </a:txBody>
                  <a:tcPr/>
                </a:tc>
                <a:tc>
                  <a:txBody>
                    <a:bodyPr/>
                    <a:lstStyle/>
                    <a:p>
                      <a:r>
                        <a:rPr lang="es-CO" sz="2400" dirty="0" err="1">
                          <a:solidFill>
                            <a:srgbClr val="001059"/>
                          </a:solidFill>
                          <a:latin typeface="Nunito Sans" pitchFamily="2" charset="0"/>
                        </a:rPr>
                        <a:t>Being</a:t>
                      </a:r>
                      <a:r>
                        <a:rPr lang="es-CO" sz="2400" dirty="0">
                          <a:solidFill>
                            <a:srgbClr val="001059"/>
                          </a:solidFill>
                          <a:latin typeface="Nunito Sans" pitchFamily="2" charset="0"/>
                        </a:rPr>
                        <a:t> in </a:t>
                      </a:r>
                      <a:r>
                        <a:rPr lang="es-CO" sz="2400" dirty="0" err="1">
                          <a:solidFill>
                            <a:srgbClr val="001059"/>
                          </a:solidFill>
                          <a:latin typeface="Nunito Sans" pitchFamily="2" charset="0"/>
                        </a:rPr>
                        <a:t>an</a:t>
                      </a:r>
                      <a:r>
                        <a:rPr lang="es-CO" sz="2400" dirty="0">
                          <a:solidFill>
                            <a:srgbClr val="001059"/>
                          </a:solidFill>
                          <a:latin typeface="Nunito Sans" pitchFamily="2" charset="0"/>
                        </a:rPr>
                        <a:t> english </a:t>
                      </a:r>
                      <a:r>
                        <a:rPr lang="es-CO" sz="2400" dirty="0" err="1">
                          <a:solidFill>
                            <a:srgbClr val="001059"/>
                          </a:solidFill>
                          <a:latin typeface="Nunito Sans" pitchFamily="2" charset="0"/>
                        </a:rPr>
                        <a:t>class</a:t>
                      </a:r>
                      <a:r>
                        <a:rPr lang="es-CO" sz="2400" dirty="0">
                          <a:solidFill>
                            <a:srgbClr val="001059"/>
                          </a:solidFill>
                          <a:latin typeface="Nunito Sans" pitchFamily="2" charset="0"/>
                        </a:rPr>
                        <a:t> </a:t>
                      </a:r>
                      <a:r>
                        <a:rPr lang="es-CO" sz="2400" dirty="0" err="1">
                          <a:solidFill>
                            <a:srgbClr val="001059"/>
                          </a:solidFill>
                          <a:latin typeface="Nunito Sans" pitchFamily="2" charset="0"/>
                        </a:rPr>
                        <a:t>makes</a:t>
                      </a:r>
                      <a:r>
                        <a:rPr lang="es-CO" sz="2400" dirty="0">
                          <a:solidFill>
                            <a:srgbClr val="001059"/>
                          </a:solidFill>
                          <a:latin typeface="Nunito Sans" pitchFamily="2" charset="0"/>
                        </a:rPr>
                        <a:t> me </a:t>
                      </a:r>
                      <a:r>
                        <a:rPr lang="es-CO" sz="2400" dirty="0" err="1">
                          <a:solidFill>
                            <a:srgbClr val="001059"/>
                          </a:solidFill>
                          <a:latin typeface="Nunito Sans" pitchFamily="2" charset="0"/>
                        </a:rPr>
                        <a:t>fell</a:t>
                      </a:r>
                      <a:r>
                        <a:rPr lang="es-CO" sz="2400" dirty="0">
                          <a:solidFill>
                            <a:srgbClr val="001059"/>
                          </a:solidFill>
                          <a:latin typeface="Nunito Sans" pitchFamily="2" charset="0"/>
                        </a:rPr>
                        <a:t> </a:t>
                      </a:r>
                      <a:r>
                        <a:rPr lang="es-CO" sz="2400" dirty="0" err="1">
                          <a:solidFill>
                            <a:srgbClr val="001059"/>
                          </a:solidFill>
                          <a:latin typeface="Nunito Sans" pitchFamily="2" charset="0"/>
                        </a:rPr>
                        <a:t>happiness</a:t>
                      </a:r>
                      <a:r>
                        <a:rPr lang="es-CO" sz="2400" dirty="0">
                          <a:solidFill>
                            <a:srgbClr val="001059"/>
                          </a:solidFill>
                          <a:latin typeface="Nunito Sans" pitchFamily="2" charset="0"/>
                        </a:rPr>
                        <a:t>.</a:t>
                      </a:r>
                    </a:p>
                  </a:txBody>
                  <a:tcPr/>
                </a:tc>
                <a:extLst>
                  <a:ext uri="{0D108BD9-81ED-4DB2-BD59-A6C34878D82A}">
                    <a16:rowId xmlns:a16="http://schemas.microsoft.com/office/drawing/2014/main" val="1079708973"/>
                  </a:ext>
                </a:extLst>
              </a:tr>
              <a:tr h="389908">
                <a:tc>
                  <a:txBody>
                    <a:bodyPr/>
                    <a:lstStyle/>
                    <a:p>
                      <a:endParaRPr lang="es-CO" sz="2400" dirty="0">
                        <a:solidFill>
                          <a:srgbClr val="001059"/>
                        </a:solidFill>
                        <a:latin typeface="Nunito Sans" pitchFamily="2" charset="0"/>
                      </a:endParaRPr>
                    </a:p>
                  </a:txBody>
                  <a:tcPr/>
                </a:tc>
                <a:tc>
                  <a:txBody>
                    <a:bodyPr/>
                    <a:lstStyle/>
                    <a:p>
                      <a:endParaRPr lang="es-CO" sz="2400" dirty="0">
                        <a:solidFill>
                          <a:srgbClr val="001059"/>
                        </a:solidFill>
                        <a:latin typeface="Nunito Sans" pitchFamily="2" charset="0"/>
                      </a:endParaRPr>
                    </a:p>
                  </a:txBody>
                  <a:tcPr/>
                </a:tc>
                <a:extLst>
                  <a:ext uri="{0D108BD9-81ED-4DB2-BD59-A6C34878D82A}">
                    <a16:rowId xmlns:a16="http://schemas.microsoft.com/office/drawing/2014/main" val="2953870335"/>
                  </a:ext>
                </a:extLst>
              </a:tr>
            </a:tbl>
          </a:graphicData>
        </a:graphic>
      </p:graphicFrame>
    </p:spTree>
    <p:extLst>
      <p:ext uri="{BB962C8B-B14F-4D97-AF65-F5344CB8AC3E}">
        <p14:creationId xmlns:p14="http://schemas.microsoft.com/office/powerpoint/2010/main" val="9665567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grpSp>
        <p:nvGrpSpPr>
          <p:cNvPr id="202" name="Google Shape;202;p29"/>
          <p:cNvGrpSpPr/>
          <p:nvPr/>
        </p:nvGrpSpPr>
        <p:grpSpPr>
          <a:xfrm>
            <a:off x="0" y="-1"/>
            <a:ext cx="12192000" cy="6858002"/>
            <a:chOff x="0" y="317351"/>
            <a:chExt cx="12192000" cy="6858002"/>
          </a:xfrm>
        </p:grpSpPr>
        <p:pic>
          <p:nvPicPr>
            <p:cNvPr id="203" name="Google Shape;203;p29"/>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04" name="Google Shape;204;p29"/>
            <p:cNvPicPr preferRelativeResize="0"/>
            <p:nvPr/>
          </p:nvPicPr>
          <p:blipFill rotWithShape="1">
            <a:blip r:embed="rId4">
              <a:alphaModFix/>
            </a:blip>
            <a:srcRect/>
            <a:stretch/>
          </p:blipFill>
          <p:spPr>
            <a:xfrm>
              <a:off x="0" y="317351"/>
              <a:ext cx="12192000" cy="6858002"/>
            </a:xfrm>
            <a:prstGeom prst="rect">
              <a:avLst/>
            </a:prstGeom>
            <a:noFill/>
            <a:ln>
              <a:noFill/>
            </a:ln>
          </p:spPr>
        </p:pic>
      </p:grpSp>
      <p:grpSp>
        <p:nvGrpSpPr>
          <p:cNvPr id="205" name="Google Shape;205;p29"/>
          <p:cNvGrpSpPr/>
          <p:nvPr/>
        </p:nvGrpSpPr>
        <p:grpSpPr>
          <a:xfrm>
            <a:off x="8269761" y="4138552"/>
            <a:ext cx="2490373" cy="546162"/>
            <a:chOff x="246250" y="4033948"/>
            <a:chExt cx="2490373" cy="546162"/>
          </a:xfrm>
        </p:grpSpPr>
        <p:sp>
          <p:nvSpPr>
            <p:cNvPr id="206" name="Google Shape;206;p29"/>
            <p:cNvSpPr/>
            <p:nvPr/>
          </p:nvSpPr>
          <p:spPr>
            <a:xfrm>
              <a:off x="246250" y="4033948"/>
              <a:ext cx="2490373" cy="507333"/>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07" name="Google Shape;207;p29">
              <a:hlinkClick r:id="rId5"/>
            </p:cNvPr>
            <p:cNvSpPr txBox="1"/>
            <p:nvPr/>
          </p:nvSpPr>
          <p:spPr>
            <a:xfrm>
              <a:off x="463426" y="4056930"/>
              <a:ext cx="2056018"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b="0" i="0" u="none" strike="noStrike" cap="none" dirty="0">
                  <a:solidFill>
                    <a:srgbClr val="001059"/>
                  </a:solidFill>
                  <a:latin typeface="Nunito Sans Black"/>
                  <a:ea typeface="Nunito Sans Black"/>
                  <a:cs typeface="Nunito Sans Black"/>
                  <a:sym typeface="Nunito Sans Black"/>
                  <a:hlinkClick r:id="rId6"/>
                </a:rPr>
                <a:t>Play</a:t>
              </a:r>
              <a:r>
                <a:rPr lang="es-CO" sz="2800" b="0" i="0" u="none" strike="noStrike" cap="none" dirty="0">
                  <a:solidFill>
                    <a:srgbClr val="001059"/>
                  </a:solidFill>
                  <a:latin typeface="Nunito Sans Black"/>
                  <a:ea typeface="Nunito Sans Black"/>
                  <a:cs typeface="Nunito Sans Black"/>
                  <a:sym typeface="Nunito Sans Black"/>
                </a:rPr>
                <a:t> </a:t>
              </a:r>
              <a:r>
                <a:rPr lang="es-CO" sz="2800" b="0" i="0" u="none" strike="noStrike" cap="none" dirty="0" err="1">
                  <a:solidFill>
                    <a:srgbClr val="001059"/>
                  </a:solidFill>
                  <a:latin typeface="Nunito Sans Black"/>
                  <a:ea typeface="Nunito Sans Black"/>
                  <a:cs typeface="Nunito Sans Black"/>
                  <a:sym typeface="Nunito Sans Black"/>
                </a:rPr>
                <a:t>here</a:t>
              </a:r>
              <a:r>
                <a:rPr lang="es-CO" sz="2800" b="0" i="0" u="none" strike="noStrike" cap="none" dirty="0">
                  <a:solidFill>
                    <a:srgbClr val="001059"/>
                  </a:solidFill>
                  <a:latin typeface="Nunito Sans Black"/>
                  <a:ea typeface="Nunito Sans Black"/>
                  <a:cs typeface="Nunito Sans Black"/>
                  <a:sym typeface="Nunito Sans Black"/>
                </a:rPr>
                <a:t> </a:t>
              </a:r>
              <a:endParaRPr sz="1400" b="0" i="0" u="none" strike="noStrike" cap="none" dirty="0">
                <a:solidFill>
                  <a:srgbClr val="000000"/>
                </a:solidFill>
                <a:latin typeface="Arial"/>
                <a:ea typeface="Arial"/>
                <a:cs typeface="Arial"/>
                <a:sym typeface="Arial"/>
              </a:endParaRPr>
            </a:p>
          </p:txBody>
        </p:sp>
      </p:grpSp>
      <p:pic>
        <p:nvPicPr>
          <p:cNvPr id="208" name="Google Shape;208;p29"/>
          <p:cNvPicPr preferRelativeResize="0"/>
          <p:nvPr/>
        </p:nvPicPr>
        <p:blipFill rotWithShape="1">
          <a:blip r:embed="rId7">
            <a:alphaModFix/>
          </a:blip>
          <a:srcRect/>
          <a:stretch/>
        </p:blipFill>
        <p:spPr>
          <a:xfrm>
            <a:off x="601045" y="390743"/>
            <a:ext cx="1088022" cy="378913"/>
          </a:xfrm>
          <a:prstGeom prst="rect">
            <a:avLst/>
          </a:prstGeom>
          <a:noFill/>
          <a:ln>
            <a:noFill/>
          </a:ln>
        </p:spPr>
      </p:pic>
      <p:pic>
        <p:nvPicPr>
          <p:cNvPr id="209" name="Google Shape;209;p29"/>
          <p:cNvPicPr preferRelativeResize="0"/>
          <p:nvPr/>
        </p:nvPicPr>
        <p:blipFill rotWithShape="1">
          <a:blip r:embed="rId8">
            <a:alphaModFix/>
          </a:blip>
          <a:srcRect/>
          <a:stretch/>
        </p:blipFill>
        <p:spPr>
          <a:xfrm>
            <a:off x="10231904" y="195198"/>
            <a:ext cx="1423672" cy="770002"/>
          </a:xfrm>
          <a:prstGeom prst="rect">
            <a:avLst/>
          </a:prstGeom>
          <a:noFill/>
          <a:ln>
            <a:noFill/>
          </a:ln>
        </p:spPr>
      </p:pic>
      <p:sp>
        <p:nvSpPr>
          <p:cNvPr id="210" name="Google Shape;210;p29"/>
          <p:cNvSpPr/>
          <p:nvPr/>
        </p:nvSpPr>
        <p:spPr>
          <a:xfrm>
            <a:off x="3968151" y="1120808"/>
            <a:ext cx="3916391" cy="507333"/>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1" name="Google Shape;211;p29"/>
          <p:cNvSpPr txBox="1"/>
          <p:nvPr/>
        </p:nvSpPr>
        <p:spPr>
          <a:xfrm>
            <a:off x="2758189" y="1865087"/>
            <a:ext cx="8499423"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s-CO" sz="2000" dirty="0" err="1">
                <a:solidFill>
                  <a:schemeClr val="lt1"/>
                </a:solidFill>
                <a:latin typeface="Nunito Sans"/>
                <a:ea typeface="Nunito Sans"/>
                <a:cs typeface="Nunito Sans"/>
                <a:sym typeface="Nunito Sans"/>
              </a:rPr>
              <a:t>Join</a:t>
            </a:r>
            <a:r>
              <a:rPr lang="es-CO" sz="2000" dirty="0">
                <a:solidFill>
                  <a:schemeClr val="lt1"/>
                </a:solidFill>
                <a:latin typeface="Nunito Sans"/>
                <a:ea typeface="Nunito Sans"/>
                <a:cs typeface="Nunito Sans"/>
                <a:sym typeface="Nunito Sans"/>
              </a:rPr>
              <a:t> </a:t>
            </a:r>
            <a:r>
              <a:rPr lang="es-CO" sz="2000" dirty="0" err="1">
                <a:solidFill>
                  <a:schemeClr val="lt1"/>
                </a:solidFill>
                <a:latin typeface="Nunito Sans"/>
                <a:ea typeface="Nunito Sans"/>
                <a:cs typeface="Nunito Sans"/>
                <a:sym typeface="Nunito Sans"/>
              </a:rPr>
              <a:t>each</a:t>
            </a:r>
            <a:r>
              <a:rPr lang="es-CO" sz="2000" dirty="0">
                <a:solidFill>
                  <a:schemeClr val="lt1"/>
                </a:solidFill>
                <a:latin typeface="Nunito Sans"/>
                <a:ea typeface="Nunito Sans"/>
                <a:cs typeface="Nunito Sans"/>
                <a:sym typeface="Nunito Sans"/>
              </a:rPr>
              <a:t> Key Word </a:t>
            </a:r>
            <a:r>
              <a:rPr lang="es-CO" sz="2000" dirty="0" err="1">
                <a:solidFill>
                  <a:schemeClr val="lt1"/>
                </a:solidFill>
                <a:latin typeface="Nunito Sans"/>
                <a:ea typeface="Nunito Sans"/>
                <a:cs typeface="Nunito Sans"/>
                <a:sym typeface="Nunito Sans"/>
              </a:rPr>
              <a:t>with</a:t>
            </a:r>
            <a:r>
              <a:rPr lang="es-CO" sz="2000" dirty="0">
                <a:solidFill>
                  <a:schemeClr val="lt1"/>
                </a:solidFill>
                <a:latin typeface="Nunito Sans"/>
                <a:ea typeface="Nunito Sans"/>
                <a:cs typeface="Nunito Sans"/>
                <a:sym typeface="Nunito Sans"/>
              </a:rPr>
              <a:t> </a:t>
            </a:r>
            <a:r>
              <a:rPr lang="es-CO" sz="2000" dirty="0" err="1">
                <a:solidFill>
                  <a:schemeClr val="lt1"/>
                </a:solidFill>
                <a:latin typeface="Nunito Sans"/>
                <a:ea typeface="Nunito Sans"/>
                <a:cs typeface="Nunito Sans"/>
                <a:sym typeface="Nunito Sans"/>
              </a:rPr>
              <a:t>the</a:t>
            </a:r>
            <a:r>
              <a:rPr lang="es-CO" sz="2000" dirty="0">
                <a:solidFill>
                  <a:schemeClr val="lt1"/>
                </a:solidFill>
                <a:latin typeface="Nunito Sans"/>
                <a:ea typeface="Nunito Sans"/>
                <a:cs typeface="Nunito Sans"/>
                <a:sym typeface="Nunito Sans"/>
              </a:rPr>
              <a:t> </a:t>
            </a:r>
            <a:r>
              <a:rPr lang="es-CO" sz="2000" dirty="0" err="1">
                <a:solidFill>
                  <a:schemeClr val="lt1"/>
                </a:solidFill>
                <a:latin typeface="Nunito Sans"/>
                <a:ea typeface="Nunito Sans"/>
                <a:cs typeface="Nunito Sans"/>
                <a:sym typeface="Nunito Sans"/>
              </a:rPr>
              <a:t>corresponding</a:t>
            </a:r>
            <a:r>
              <a:rPr lang="es-CO" sz="2000" dirty="0">
                <a:solidFill>
                  <a:schemeClr val="lt1"/>
                </a:solidFill>
                <a:latin typeface="Nunito Sans"/>
                <a:ea typeface="Nunito Sans"/>
                <a:cs typeface="Nunito Sans"/>
                <a:sym typeface="Nunito Sans"/>
              </a:rPr>
              <a:t> </a:t>
            </a:r>
            <a:r>
              <a:rPr lang="es-CO" sz="2000" dirty="0" err="1">
                <a:solidFill>
                  <a:schemeClr val="lt1"/>
                </a:solidFill>
                <a:latin typeface="Nunito Sans"/>
                <a:ea typeface="Nunito Sans"/>
                <a:cs typeface="Nunito Sans"/>
                <a:sym typeface="Nunito Sans"/>
              </a:rPr>
              <a:t>Prefix</a:t>
            </a:r>
            <a:r>
              <a:rPr lang="es-CO" sz="2000" dirty="0">
                <a:solidFill>
                  <a:schemeClr val="lt1"/>
                </a:solidFill>
                <a:latin typeface="Nunito Sans"/>
                <a:ea typeface="Nunito Sans"/>
                <a:cs typeface="Nunito Sans"/>
                <a:sym typeface="Nunito Sans"/>
              </a:rPr>
              <a:t> </a:t>
            </a:r>
            <a:r>
              <a:rPr lang="es-CO" sz="2000" dirty="0" err="1">
                <a:solidFill>
                  <a:schemeClr val="lt1"/>
                </a:solidFill>
                <a:latin typeface="Nunito Sans"/>
                <a:ea typeface="Nunito Sans"/>
                <a:cs typeface="Nunito Sans"/>
                <a:sym typeface="Nunito Sans"/>
              </a:rPr>
              <a:t>or</a:t>
            </a:r>
            <a:r>
              <a:rPr lang="es-CO" sz="2000" dirty="0">
                <a:solidFill>
                  <a:schemeClr val="lt1"/>
                </a:solidFill>
                <a:latin typeface="Nunito Sans"/>
                <a:ea typeface="Nunito Sans"/>
                <a:cs typeface="Nunito Sans"/>
                <a:sym typeface="Nunito Sans"/>
              </a:rPr>
              <a:t> </a:t>
            </a:r>
            <a:r>
              <a:rPr lang="es-CO" sz="2000" dirty="0" err="1">
                <a:solidFill>
                  <a:schemeClr val="lt1"/>
                </a:solidFill>
                <a:latin typeface="Nunito Sans"/>
                <a:ea typeface="Nunito Sans"/>
                <a:cs typeface="Nunito Sans"/>
                <a:sym typeface="Nunito Sans"/>
              </a:rPr>
              <a:t>Suffix</a:t>
            </a:r>
            <a:r>
              <a:rPr lang="es-CO" sz="2000" dirty="0">
                <a:solidFill>
                  <a:schemeClr val="lt1"/>
                </a:solidFill>
                <a:latin typeface="Nunito Sans"/>
                <a:ea typeface="Nunito Sans"/>
                <a:cs typeface="Nunito Sans"/>
                <a:sym typeface="Nunito Sans"/>
              </a:rPr>
              <a:t> </a:t>
            </a:r>
            <a:r>
              <a:rPr lang="es-CO" sz="2000" b="0" i="0" u="none" strike="noStrike" cap="none" dirty="0">
                <a:solidFill>
                  <a:schemeClr val="lt1"/>
                </a:solidFill>
                <a:latin typeface="Nunito Sans"/>
                <a:ea typeface="Nunito Sans"/>
                <a:cs typeface="Nunito Sans"/>
                <a:sym typeface="Nunito Sans"/>
              </a:rPr>
              <a:t>.</a:t>
            </a:r>
            <a:endParaRPr sz="1600" b="0" i="0" u="none" strike="noStrike" cap="none" dirty="0">
              <a:solidFill>
                <a:srgbClr val="000000"/>
              </a:solidFill>
              <a:latin typeface="Arial"/>
              <a:ea typeface="Arial"/>
              <a:cs typeface="Arial"/>
              <a:sym typeface="Arial"/>
            </a:endParaRPr>
          </a:p>
        </p:txBody>
      </p:sp>
      <p:sp>
        <p:nvSpPr>
          <p:cNvPr id="212" name="Google Shape;212;p29"/>
          <p:cNvSpPr txBox="1"/>
          <p:nvPr/>
        </p:nvSpPr>
        <p:spPr>
          <a:xfrm>
            <a:off x="3968151" y="1152618"/>
            <a:ext cx="3916391"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b="0" i="0" u="none" strike="noStrike" cap="none">
                <a:solidFill>
                  <a:srgbClr val="001059"/>
                </a:solidFill>
                <a:latin typeface="Nunito Sans Black"/>
                <a:ea typeface="Nunito Sans Black"/>
                <a:cs typeface="Nunito Sans Black"/>
                <a:sym typeface="Nunito Sans Black"/>
              </a:rPr>
              <a:t>Prefixes and Suffixes</a:t>
            </a:r>
            <a:endParaRPr sz="1400" b="0" i="0" u="none" strike="noStrike" cap="none">
              <a:solidFill>
                <a:srgbClr val="000000"/>
              </a:solidFill>
              <a:latin typeface="Arial"/>
              <a:ea typeface="Arial"/>
              <a:cs typeface="Arial"/>
              <a:sym typeface="Arial"/>
            </a:endParaRPr>
          </a:p>
        </p:txBody>
      </p:sp>
      <p:pic>
        <p:nvPicPr>
          <p:cNvPr id="2050" name="Picture 2" descr="Important Skills for Information Technology (IT) Jobs">
            <a:extLst>
              <a:ext uri="{FF2B5EF4-FFF2-40B4-BE49-F238E27FC236}">
                <a16:creationId xmlns:a16="http://schemas.microsoft.com/office/drawing/2014/main" id="{6A6FB8BE-8F78-029C-97B8-7F2E33DC012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70196" y="2552335"/>
            <a:ext cx="5882154" cy="3921436"/>
          </a:xfrm>
          <a:prstGeom prst="rect">
            <a:avLst/>
          </a:prstGeom>
          <a:noFill/>
          <a:extLst>
            <a:ext uri="{909E8E84-426E-40DD-AFC4-6F175D3DCCD1}">
              <a14:hiddenFill xmlns:a14="http://schemas.microsoft.com/office/drawing/2010/main">
                <a:solidFill>
                  <a:srgbClr val="FFFFFF"/>
                </a:solidFill>
              </a14:hiddenFill>
            </a:ext>
          </a:extLst>
        </p:spPr>
      </p:pic>
      <p:sp>
        <p:nvSpPr>
          <p:cNvPr id="3" name="CuadroTexto 2">
            <a:extLst>
              <a:ext uri="{FF2B5EF4-FFF2-40B4-BE49-F238E27FC236}">
                <a16:creationId xmlns:a16="http://schemas.microsoft.com/office/drawing/2014/main" id="{038059DE-5E78-E1C1-298C-11DFCE70DA20}"/>
              </a:ext>
            </a:extLst>
          </p:cNvPr>
          <p:cNvSpPr txBox="1"/>
          <p:nvPr/>
        </p:nvSpPr>
        <p:spPr>
          <a:xfrm>
            <a:off x="6822546" y="5182162"/>
            <a:ext cx="5235314" cy="523220"/>
          </a:xfrm>
          <a:prstGeom prst="rect">
            <a:avLst/>
          </a:prstGeom>
          <a:noFill/>
        </p:spPr>
        <p:txBody>
          <a:bodyPr wrap="square">
            <a:spAutoFit/>
          </a:bodyPr>
          <a:lstStyle/>
          <a:p>
            <a:r>
              <a:rPr lang="es-CO" dirty="0">
                <a:solidFill>
                  <a:schemeClr val="accent1">
                    <a:lumMod val="40000"/>
                    <a:lumOff val="60000"/>
                  </a:schemeClr>
                </a:solidFill>
              </a:rPr>
              <a:t>https://www.liveworksheets.com/w/en/english-second-language-esl/294249</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pSp>
        <p:nvGrpSpPr>
          <p:cNvPr id="219" name="Google Shape;219;p31"/>
          <p:cNvGrpSpPr/>
          <p:nvPr/>
        </p:nvGrpSpPr>
        <p:grpSpPr>
          <a:xfrm>
            <a:off x="0" y="24960"/>
            <a:ext cx="12192000" cy="6858002"/>
            <a:chOff x="0" y="317351"/>
            <a:chExt cx="12192000" cy="6858002"/>
          </a:xfrm>
        </p:grpSpPr>
        <p:pic>
          <p:nvPicPr>
            <p:cNvPr id="220" name="Google Shape;220;p3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21" name="Google Shape;221;p3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25" name="Google Shape;225;p31"/>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226" name="Google Shape;226;p31"/>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227" name="Google Shape;227;p31"/>
          <p:cNvSpPr/>
          <p:nvPr/>
        </p:nvSpPr>
        <p:spPr>
          <a:xfrm>
            <a:off x="1689067" y="706903"/>
            <a:ext cx="9158069" cy="954067"/>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8" name="Google Shape;228;p31"/>
          <p:cNvSpPr txBox="1"/>
          <p:nvPr/>
        </p:nvSpPr>
        <p:spPr>
          <a:xfrm>
            <a:off x="1516966" y="720730"/>
            <a:ext cx="9158068" cy="95406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dirty="0" err="1">
                <a:solidFill>
                  <a:srgbClr val="001059"/>
                </a:solidFill>
                <a:latin typeface="Nunito Sans Black"/>
                <a:sym typeface="Nunito Sans Black"/>
              </a:rPr>
              <a:t>Practice</a:t>
            </a:r>
            <a:r>
              <a:rPr lang="es-CO" sz="2800" dirty="0">
                <a:solidFill>
                  <a:srgbClr val="001059"/>
                </a:solidFill>
                <a:latin typeface="Nunito Sans Black"/>
                <a:sym typeface="Nunito Sans Black"/>
              </a:rPr>
              <a:t> 1ª: match </a:t>
            </a:r>
            <a:r>
              <a:rPr lang="es-CO" sz="2800" dirty="0" err="1">
                <a:solidFill>
                  <a:srgbClr val="001059"/>
                </a:solidFill>
                <a:latin typeface="Nunito Sans Black"/>
                <a:sym typeface="Nunito Sans Black"/>
              </a:rPr>
              <a:t>the</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prefixes</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suffixes</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to</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their</a:t>
            </a:r>
            <a:r>
              <a:rPr lang="es-CO" sz="2800" dirty="0">
                <a:solidFill>
                  <a:srgbClr val="001059"/>
                </a:solidFill>
                <a:latin typeface="Nunito Sans Black"/>
                <a:sym typeface="Nunito Sans Black"/>
              </a:rPr>
              <a:t> </a:t>
            </a:r>
          </a:p>
          <a:p>
            <a:pPr marL="0" marR="0" lvl="0" indent="0" algn="ctr" rtl="0">
              <a:lnSpc>
                <a:spcPct val="100000"/>
              </a:lnSpc>
              <a:spcBef>
                <a:spcPts val="0"/>
              </a:spcBef>
              <a:spcAft>
                <a:spcPts val="0"/>
              </a:spcAft>
              <a:buClr>
                <a:srgbClr val="000000"/>
              </a:buClr>
              <a:buSzPts val="2800"/>
              <a:buFont typeface="Arial"/>
              <a:buNone/>
            </a:pPr>
            <a:r>
              <a:rPr lang="es-CO" sz="2800" dirty="0" err="1">
                <a:solidFill>
                  <a:srgbClr val="001059"/>
                </a:solidFill>
                <a:latin typeface="Nunito Sans Black"/>
                <a:sym typeface="Nunito Sans Black"/>
              </a:rPr>
              <a:t>corresponding</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meaning</a:t>
            </a:r>
            <a:endParaRPr sz="1400" b="0" i="0" u="none" strike="noStrike" cap="none" dirty="0">
              <a:solidFill>
                <a:srgbClr val="000000"/>
              </a:solidFill>
              <a:latin typeface="Arial"/>
              <a:ea typeface="Arial"/>
              <a:cs typeface="Arial"/>
              <a:sym typeface="Arial"/>
            </a:endParaRPr>
          </a:p>
        </p:txBody>
      </p:sp>
      <p:pic>
        <p:nvPicPr>
          <p:cNvPr id="3" name="Imagen 2">
            <a:extLst>
              <a:ext uri="{FF2B5EF4-FFF2-40B4-BE49-F238E27FC236}">
                <a16:creationId xmlns:a16="http://schemas.microsoft.com/office/drawing/2014/main" id="{CFE6C221-02D5-617C-8BD5-6D3CC823C96A}"/>
              </a:ext>
            </a:extLst>
          </p:cNvPr>
          <p:cNvPicPr>
            <a:picLocks noChangeAspect="1"/>
          </p:cNvPicPr>
          <p:nvPr/>
        </p:nvPicPr>
        <p:blipFill>
          <a:blip r:embed="rId7"/>
          <a:stretch>
            <a:fillRect/>
          </a:stretch>
        </p:blipFill>
        <p:spPr>
          <a:xfrm>
            <a:off x="2448724" y="1796902"/>
            <a:ext cx="7539337" cy="4238807"/>
          </a:xfrm>
          <a:prstGeom prst="rect">
            <a:avLst/>
          </a:prstGeom>
        </p:spPr>
      </p:pic>
      <p:sp>
        <p:nvSpPr>
          <p:cNvPr id="5" name="CuadroTexto 4">
            <a:extLst>
              <a:ext uri="{FF2B5EF4-FFF2-40B4-BE49-F238E27FC236}">
                <a16:creationId xmlns:a16="http://schemas.microsoft.com/office/drawing/2014/main" id="{02389B1F-6401-ABF8-2B5A-B82FAD9B2043}"/>
              </a:ext>
            </a:extLst>
          </p:cNvPr>
          <p:cNvSpPr txBox="1"/>
          <p:nvPr/>
        </p:nvSpPr>
        <p:spPr>
          <a:xfrm>
            <a:off x="3464169" y="6305447"/>
            <a:ext cx="6309360" cy="338554"/>
          </a:xfrm>
          <a:prstGeom prst="rect">
            <a:avLst/>
          </a:prstGeom>
          <a:noFill/>
        </p:spPr>
        <p:txBody>
          <a:bodyPr wrap="square">
            <a:spAutoFit/>
          </a:bodyPr>
          <a:lstStyle/>
          <a:p>
            <a:r>
              <a:rPr lang="es-CO" sz="1600" dirty="0">
                <a:solidFill>
                  <a:schemeClr val="bg1"/>
                </a:solidFill>
              </a:rPr>
              <a:t>https://wordwall.net/es/resource/5281207/prefixes-and-suffixes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pSp>
        <p:nvGrpSpPr>
          <p:cNvPr id="219" name="Google Shape;219;p31"/>
          <p:cNvGrpSpPr/>
          <p:nvPr/>
        </p:nvGrpSpPr>
        <p:grpSpPr>
          <a:xfrm>
            <a:off x="0" y="-2"/>
            <a:ext cx="12192000" cy="6858002"/>
            <a:chOff x="0" y="317351"/>
            <a:chExt cx="12192000" cy="6858002"/>
          </a:xfrm>
        </p:grpSpPr>
        <p:pic>
          <p:nvPicPr>
            <p:cNvPr id="220" name="Google Shape;220;p3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21" name="Google Shape;221;p3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25" name="Google Shape;225;p31"/>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226" name="Google Shape;226;p31"/>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227" name="Google Shape;227;p31"/>
          <p:cNvSpPr/>
          <p:nvPr/>
        </p:nvSpPr>
        <p:spPr>
          <a:xfrm>
            <a:off x="752284" y="854902"/>
            <a:ext cx="4255814" cy="507333"/>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8" name="Google Shape;228;p31"/>
          <p:cNvSpPr txBox="1"/>
          <p:nvPr/>
        </p:nvSpPr>
        <p:spPr>
          <a:xfrm>
            <a:off x="536424" y="839055"/>
            <a:ext cx="4614203"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dirty="0" err="1">
                <a:solidFill>
                  <a:srgbClr val="001059"/>
                </a:solidFill>
                <a:latin typeface="Nunito Sans Black"/>
                <a:sym typeface="Nunito Sans Black"/>
              </a:rPr>
              <a:t>Practice</a:t>
            </a:r>
            <a:r>
              <a:rPr lang="es-CO" sz="2800" dirty="0">
                <a:solidFill>
                  <a:srgbClr val="001059"/>
                </a:solidFill>
                <a:latin typeface="Nunito Sans Black"/>
                <a:sym typeface="Nunito Sans Black"/>
              </a:rPr>
              <a:t> 1ª- Answers</a:t>
            </a:r>
            <a:endParaRPr sz="1400" b="0" i="0" u="none" strike="noStrike" cap="none" dirty="0">
              <a:solidFill>
                <a:srgbClr val="000000"/>
              </a:solidFill>
              <a:latin typeface="Arial"/>
              <a:ea typeface="Arial"/>
              <a:cs typeface="Arial"/>
              <a:sym typeface="Arial"/>
            </a:endParaRPr>
          </a:p>
        </p:txBody>
      </p:sp>
      <p:pic>
        <p:nvPicPr>
          <p:cNvPr id="3" name="Imagen 2">
            <a:extLst>
              <a:ext uri="{FF2B5EF4-FFF2-40B4-BE49-F238E27FC236}">
                <a16:creationId xmlns:a16="http://schemas.microsoft.com/office/drawing/2014/main" id="{17C01B87-091F-C2D4-DF26-CB96AA459651}"/>
              </a:ext>
            </a:extLst>
          </p:cNvPr>
          <p:cNvPicPr>
            <a:picLocks noChangeAspect="1"/>
          </p:cNvPicPr>
          <p:nvPr/>
        </p:nvPicPr>
        <p:blipFill rotWithShape="1">
          <a:blip r:embed="rId7"/>
          <a:srcRect b="11985"/>
          <a:stretch/>
        </p:blipFill>
        <p:spPr>
          <a:xfrm>
            <a:off x="1045698" y="1608713"/>
            <a:ext cx="10100603" cy="4998207"/>
          </a:xfrm>
          <a:prstGeom prst="rect">
            <a:avLst/>
          </a:prstGeom>
        </p:spPr>
      </p:pic>
    </p:spTree>
    <p:extLst>
      <p:ext uri="{BB962C8B-B14F-4D97-AF65-F5344CB8AC3E}">
        <p14:creationId xmlns:p14="http://schemas.microsoft.com/office/powerpoint/2010/main" val="5299138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pSp>
        <p:nvGrpSpPr>
          <p:cNvPr id="219" name="Google Shape;219;p31"/>
          <p:cNvGrpSpPr/>
          <p:nvPr/>
        </p:nvGrpSpPr>
        <p:grpSpPr>
          <a:xfrm>
            <a:off x="0" y="-2"/>
            <a:ext cx="12192000" cy="6858002"/>
            <a:chOff x="0" y="317351"/>
            <a:chExt cx="12192000" cy="6858002"/>
          </a:xfrm>
        </p:grpSpPr>
        <p:pic>
          <p:nvPicPr>
            <p:cNvPr id="220" name="Google Shape;220;p3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21" name="Google Shape;221;p3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25" name="Google Shape;225;p31"/>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226" name="Google Shape;226;p31"/>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227" name="Google Shape;227;p31"/>
          <p:cNvSpPr/>
          <p:nvPr/>
        </p:nvSpPr>
        <p:spPr>
          <a:xfrm>
            <a:off x="1689067" y="1223693"/>
            <a:ext cx="8309317" cy="507333"/>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8" name="Google Shape;228;p31"/>
          <p:cNvSpPr txBox="1"/>
          <p:nvPr/>
        </p:nvSpPr>
        <p:spPr>
          <a:xfrm>
            <a:off x="1824113" y="1223693"/>
            <a:ext cx="8407791"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dirty="0" err="1">
                <a:solidFill>
                  <a:srgbClr val="001059"/>
                </a:solidFill>
                <a:latin typeface="Nunito Sans Black"/>
                <a:sym typeface="Nunito Sans Black"/>
              </a:rPr>
              <a:t>Practice</a:t>
            </a:r>
            <a:r>
              <a:rPr lang="es-CO" sz="2800" dirty="0">
                <a:solidFill>
                  <a:srgbClr val="001059"/>
                </a:solidFill>
                <a:latin typeface="Nunito Sans Black"/>
                <a:sym typeface="Nunito Sans Black"/>
              </a:rPr>
              <a:t> 3: Reading Comprehension Activity </a:t>
            </a:r>
            <a:endParaRPr sz="1400" b="0" i="0" u="none" strike="noStrike" cap="none" dirty="0">
              <a:solidFill>
                <a:srgbClr val="000000"/>
              </a:solidFill>
              <a:latin typeface="Arial"/>
              <a:ea typeface="Arial"/>
              <a:cs typeface="Arial"/>
              <a:sym typeface="Arial"/>
            </a:endParaRPr>
          </a:p>
        </p:txBody>
      </p:sp>
      <p:pic>
        <p:nvPicPr>
          <p:cNvPr id="3" name="Imagen 2">
            <a:extLst>
              <a:ext uri="{FF2B5EF4-FFF2-40B4-BE49-F238E27FC236}">
                <a16:creationId xmlns:a16="http://schemas.microsoft.com/office/drawing/2014/main" id="{9AC9264F-5BC5-5FA3-B107-7721F9F70A3D}"/>
              </a:ext>
            </a:extLst>
          </p:cNvPr>
          <p:cNvPicPr>
            <a:picLocks noChangeAspect="1"/>
          </p:cNvPicPr>
          <p:nvPr/>
        </p:nvPicPr>
        <p:blipFill rotWithShape="1">
          <a:blip r:embed="rId7"/>
          <a:srcRect l="2654" t="17990" r="26615" b="31888"/>
          <a:stretch/>
        </p:blipFill>
        <p:spPr>
          <a:xfrm>
            <a:off x="1608409" y="1931481"/>
            <a:ext cx="8623495" cy="3435692"/>
          </a:xfrm>
          <a:custGeom>
            <a:avLst/>
            <a:gdLst>
              <a:gd name="connsiteX0" fmla="*/ 0 w 8623495"/>
              <a:gd name="connsiteY0" fmla="*/ 0 h 3435692"/>
              <a:gd name="connsiteX1" fmla="*/ 661135 w 8623495"/>
              <a:gd name="connsiteY1" fmla="*/ 0 h 3435692"/>
              <a:gd name="connsiteX2" fmla="*/ 977329 w 8623495"/>
              <a:gd name="connsiteY2" fmla="*/ 0 h 3435692"/>
              <a:gd name="connsiteX3" fmla="*/ 1638464 w 8623495"/>
              <a:gd name="connsiteY3" fmla="*/ 0 h 3435692"/>
              <a:gd name="connsiteX4" fmla="*/ 2213364 w 8623495"/>
              <a:gd name="connsiteY4" fmla="*/ 0 h 3435692"/>
              <a:gd name="connsiteX5" fmla="*/ 2702028 w 8623495"/>
              <a:gd name="connsiteY5" fmla="*/ 0 h 3435692"/>
              <a:gd name="connsiteX6" fmla="*/ 3449398 w 8623495"/>
              <a:gd name="connsiteY6" fmla="*/ 0 h 3435692"/>
              <a:gd name="connsiteX7" fmla="*/ 4196768 w 8623495"/>
              <a:gd name="connsiteY7" fmla="*/ 0 h 3435692"/>
              <a:gd name="connsiteX8" fmla="*/ 4771667 w 8623495"/>
              <a:gd name="connsiteY8" fmla="*/ 0 h 3435692"/>
              <a:gd name="connsiteX9" fmla="*/ 5432802 w 8623495"/>
              <a:gd name="connsiteY9" fmla="*/ 0 h 3435692"/>
              <a:gd name="connsiteX10" fmla="*/ 5921467 w 8623495"/>
              <a:gd name="connsiteY10" fmla="*/ 0 h 3435692"/>
              <a:gd name="connsiteX11" fmla="*/ 6582601 w 8623495"/>
              <a:gd name="connsiteY11" fmla="*/ 0 h 3435692"/>
              <a:gd name="connsiteX12" fmla="*/ 7157501 w 8623495"/>
              <a:gd name="connsiteY12" fmla="*/ 0 h 3435692"/>
              <a:gd name="connsiteX13" fmla="*/ 7732401 w 8623495"/>
              <a:gd name="connsiteY13" fmla="*/ 0 h 3435692"/>
              <a:gd name="connsiteX14" fmla="*/ 8623495 w 8623495"/>
              <a:gd name="connsiteY14" fmla="*/ 0 h 3435692"/>
              <a:gd name="connsiteX15" fmla="*/ 8623495 w 8623495"/>
              <a:gd name="connsiteY15" fmla="*/ 469545 h 3435692"/>
              <a:gd name="connsiteX16" fmla="*/ 8623495 w 8623495"/>
              <a:gd name="connsiteY16" fmla="*/ 1076517 h 3435692"/>
              <a:gd name="connsiteX17" fmla="*/ 8623495 w 8623495"/>
              <a:gd name="connsiteY17" fmla="*/ 1683489 h 3435692"/>
              <a:gd name="connsiteX18" fmla="*/ 8623495 w 8623495"/>
              <a:gd name="connsiteY18" fmla="*/ 2256104 h 3435692"/>
              <a:gd name="connsiteX19" fmla="*/ 8623495 w 8623495"/>
              <a:gd name="connsiteY19" fmla="*/ 2794363 h 3435692"/>
              <a:gd name="connsiteX20" fmla="*/ 8623495 w 8623495"/>
              <a:gd name="connsiteY20" fmla="*/ 3435692 h 3435692"/>
              <a:gd name="connsiteX21" fmla="*/ 8307300 w 8623495"/>
              <a:gd name="connsiteY21" fmla="*/ 3435692 h 3435692"/>
              <a:gd name="connsiteX22" fmla="*/ 7646166 w 8623495"/>
              <a:gd name="connsiteY22" fmla="*/ 3435692 h 3435692"/>
              <a:gd name="connsiteX23" fmla="*/ 7071266 w 8623495"/>
              <a:gd name="connsiteY23" fmla="*/ 3435692 h 3435692"/>
              <a:gd name="connsiteX24" fmla="*/ 6323896 w 8623495"/>
              <a:gd name="connsiteY24" fmla="*/ 3435692 h 3435692"/>
              <a:gd name="connsiteX25" fmla="*/ 5921467 w 8623495"/>
              <a:gd name="connsiteY25" fmla="*/ 3435692 h 3435692"/>
              <a:gd name="connsiteX26" fmla="*/ 5346567 w 8623495"/>
              <a:gd name="connsiteY26" fmla="*/ 3435692 h 3435692"/>
              <a:gd name="connsiteX27" fmla="*/ 5030372 w 8623495"/>
              <a:gd name="connsiteY27" fmla="*/ 3435692 h 3435692"/>
              <a:gd name="connsiteX28" fmla="*/ 4714177 w 8623495"/>
              <a:gd name="connsiteY28" fmla="*/ 3435692 h 3435692"/>
              <a:gd name="connsiteX29" fmla="*/ 4053043 w 8623495"/>
              <a:gd name="connsiteY29" fmla="*/ 3435692 h 3435692"/>
              <a:gd name="connsiteX30" fmla="*/ 3478143 w 8623495"/>
              <a:gd name="connsiteY30" fmla="*/ 3435692 h 3435692"/>
              <a:gd name="connsiteX31" fmla="*/ 3075713 w 8623495"/>
              <a:gd name="connsiteY31" fmla="*/ 3435692 h 3435692"/>
              <a:gd name="connsiteX32" fmla="*/ 2500814 w 8623495"/>
              <a:gd name="connsiteY32" fmla="*/ 3435692 h 3435692"/>
              <a:gd name="connsiteX33" fmla="*/ 2184619 w 8623495"/>
              <a:gd name="connsiteY33" fmla="*/ 3435692 h 3435692"/>
              <a:gd name="connsiteX34" fmla="*/ 1868424 w 8623495"/>
              <a:gd name="connsiteY34" fmla="*/ 3435692 h 3435692"/>
              <a:gd name="connsiteX35" fmla="*/ 1465994 w 8623495"/>
              <a:gd name="connsiteY35" fmla="*/ 3435692 h 3435692"/>
              <a:gd name="connsiteX36" fmla="*/ 977329 w 8623495"/>
              <a:gd name="connsiteY36" fmla="*/ 3435692 h 3435692"/>
              <a:gd name="connsiteX37" fmla="*/ 488665 w 8623495"/>
              <a:gd name="connsiteY37" fmla="*/ 3435692 h 3435692"/>
              <a:gd name="connsiteX38" fmla="*/ 0 w 8623495"/>
              <a:gd name="connsiteY38" fmla="*/ 3435692 h 3435692"/>
              <a:gd name="connsiteX39" fmla="*/ 0 w 8623495"/>
              <a:gd name="connsiteY39" fmla="*/ 2966147 h 3435692"/>
              <a:gd name="connsiteX40" fmla="*/ 0 w 8623495"/>
              <a:gd name="connsiteY40" fmla="*/ 2427889 h 3435692"/>
              <a:gd name="connsiteX41" fmla="*/ 0 w 8623495"/>
              <a:gd name="connsiteY41" fmla="*/ 1786560 h 3435692"/>
              <a:gd name="connsiteX42" fmla="*/ 0 w 8623495"/>
              <a:gd name="connsiteY42" fmla="*/ 1213945 h 3435692"/>
              <a:gd name="connsiteX43" fmla="*/ 0 w 8623495"/>
              <a:gd name="connsiteY43" fmla="*/ 744400 h 3435692"/>
              <a:gd name="connsiteX44" fmla="*/ 0 w 8623495"/>
              <a:gd name="connsiteY44" fmla="*/ 0 h 3435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8623495" h="3435692" fill="none" extrusionOk="0">
                <a:moveTo>
                  <a:pt x="0" y="0"/>
                </a:moveTo>
                <a:cubicBezTo>
                  <a:pt x="260153" y="-2227"/>
                  <a:pt x="490754" y="67180"/>
                  <a:pt x="661135" y="0"/>
                </a:cubicBezTo>
                <a:cubicBezTo>
                  <a:pt x="831517" y="-67180"/>
                  <a:pt x="904444" y="16316"/>
                  <a:pt x="977329" y="0"/>
                </a:cubicBezTo>
                <a:cubicBezTo>
                  <a:pt x="1050214" y="-16316"/>
                  <a:pt x="1331079" y="25209"/>
                  <a:pt x="1638464" y="0"/>
                </a:cubicBezTo>
                <a:cubicBezTo>
                  <a:pt x="1945850" y="-25209"/>
                  <a:pt x="2093421" y="4328"/>
                  <a:pt x="2213364" y="0"/>
                </a:cubicBezTo>
                <a:cubicBezTo>
                  <a:pt x="2333307" y="-4328"/>
                  <a:pt x="2579543" y="27313"/>
                  <a:pt x="2702028" y="0"/>
                </a:cubicBezTo>
                <a:cubicBezTo>
                  <a:pt x="2824513" y="-27313"/>
                  <a:pt x="3261962" y="81590"/>
                  <a:pt x="3449398" y="0"/>
                </a:cubicBezTo>
                <a:cubicBezTo>
                  <a:pt x="3636834" y="-81590"/>
                  <a:pt x="3861118" y="68463"/>
                  <a:pt x="4196768" y="0"/>
                </a:cubicBezTo>
                <a:cubicBezTo>
                  <a:pt x="4532418" y="-68463"/>
                  <a:pt x="4621820" y="47388"/>
                  <a:pt x="4771667" y="0"/>
                </a:cubicBezTo>
                <a:cubicBezTo>
                  <a:pt x="4921514" y="-47388"/>
                  <a:pt x="5264782" y="9134"/>
                  <a:pt x="5432802" y="0"/>
                </a:cubicBezTo>
                <a:cubicBezTo>
                  <a:pt x="5600822" y="-9134"/>
                  <a:pt x="5743054" y="33762"/>
                  <a:pt x="5921467" y="0"/>
                </a:cubicBezTo>
                <a:cubicBezTo>
                  <a:pt x="6099881" y="-33762"/>
                  <a:pt x="6285093" y="14097"/>
                  <a:pt x="6582601" y="0"/>
                </a:cubicBezTo>
                <a:cubicBezTo>
                  <a:pt x="6880109" y="-14097"/>
                  <a:pt x="6913307" y="27441"/>
                  <a:pt x="7157501" y="0"/>
                </a:cubicBezTo>
                <a:cubicBezTo>
                  <a:pt x="7401695" y="-27441"/>
                  <a:pt x="7596042" y="34607"/>
                  <a:pt x="7732401" y="0"/>
                </a:cubicBezTo>
                <a:cubicBezTo>
                  <a:pt x="7868760" y="-34607"/>
                  <a:pt x="8329031" y="2698"/>
                  <a:pt x="8623495" y="0"/>
                </a:cubicBezTo>
                <a:cubicBezTo>
                  <a:pt x="8656513" y="204573"/>
                  <a:pt x="8573169" y="310448"/>
                  <a:pt x="8623495" y="469545"/>
                </a:cubicBezTo>
                <a:cubicBezTo>
                  <a:pt x="8673821" y="628643"/>
                  <a:pt x="8616677" y="906147"/>
                  <a:pt x="8623495" y="1076517"/>
                </a:cubicBezTo>
                <a:cubicBezTo>
                  <a:pt x="8630313" y="1246887"/>
                  <a:pt x="8586162" y="1547697"/>
                  <a:pt x="8623495" y="1683489"/>
                </a:cubicBezTo>
                <a:cubicBezTo>
                  <a:pt x="8660828" y="1819281"/>
                  <a:pt x="8559386" y="2040514"/>
                  <a:pt x="8623495" y="2256104"/>
                </a:cubicBezTo>
                <a:cubicBezTo>
                  <a:pt x="8687604" y="2471695"/>
                  <a:pt x="8606889" y="2675598"/>
                  <a:pt x="8623495" y="2794363"/>
                </a:cubicBezTo>
                <a:cubicBezTo>
                  <a:pt x="8640101" y="2913128"/>
                  <a:pt x="8560128" y="3135362"/>
                  <a:pt x="8623495" y="3435692"/>
                </a:cubicBezTo>
                <a:cubicBezTo>
                  <a:pt x="8538742" y="3461834"/>
                  <a:pt x="8391882" y="3421528"/>
                  <a:pt x="8307300" y="3435692"/>
                </a:cubicBezTo>
                <a:cubicBezTo>
                  <a:pt x="8222718" y="3449856"/>
                  <a:pt x="7828806" y="3407338"/>
                  <a:pt x="7646166" y="3435692"/>
                </a:cubicBezTo>
                <a:cubicBezTo>
                  <a:pt x="7463526" y="3464046"/>
                  <a:pt x="7324380" y="3403515"/>
                  <a:pt x="7071266" y="3435692"/>
                </a:cubicBezTo>
                <a:cubicBezTo>
                  <a:pt x="6818152" y="3467869"/>
                  <a:pt x="6672290" y="3383443"/>
                  <a:pt x="6323896" y="3435692"/>
                </a:cubicBezTo>
                <a:cubicBezTo>
                  <a:pt x="5975502" y="3487941"/>
                  <a:pt x="6058158" y="3414492"/>
                  <a:pt x="5921467" y="3435692"/>
                </a:cubicBezTo>
                <a:cubicBezTo>
                  <a:pt x="5784776" y="3456892"/>
                  <a:pt x="5585201" y="3410525"/>
                  <a:pt x="5346567" y="3435692"/>
                </a:cubicBezTo>
                <a:cubicBezTo>
                  <a:pt x="5107933" y="3460859"/>
                  <a:pt x="5165252" y="3405059"/>
                  <a:pt x="5030372" y="3435692"/>
                </a:cubicBezTo>
                <a:cubicBezTo>
                  <a:pt x="4895493" y="3466325"/>
                  <a:pt x="4787110" y="3416721"/>
                  <a:pt x="4714177" y="3435692"/>
                </a:cubicBezTo>
                <a:cubicBezTo>
                  <a:pt x="4641244" y="3454663"/>
                  <a:pt x="4301705" y="3366350"/>
                  <a:pt x="4053043" y="3435692"/>
                </a:cubicBezTo>
                <a:cubicBezTo>
                  <a:pt x="3804381" y="3505034"/>
                  <a:pt x="3624225" y="3395419"/>
                  <a:pt x="3478143" y="3435692"/>
                </a:cubicBezTo>
                <a:cubicBezTo>
                  <a:pt x="3332061" y="3475965"/>
                  <a:pt x="3176116" y="3428240"/>
                  <a:pt x="3075713" y="3435692"/>
                </a:cubicBezTo>
                <a:cubicBezTo>
                  <a:pt x="2975310" y="3443144"/>
                  <a:pt x="2675450" y="3385699"/>
                  <a:pt x="2500814" y="3435692"/>
                </a:cubicBezTo>
                <a:cubicBezTo>
                  <a:pt x="2326178" y="3485685"/>
                  <a:pt x="2328389" y="3411647"/>
                  <a:pt x="2184619" y="3435692"/>
                </a:cubicBezTo>
                <a:cubicBezTo>
                  <a:pt x="2040850" y="3459737"/>
                  <a:pt x="1944675" y="3409718"/>
                  <a:pt x="1868424" y="3435692"/>
                </a:cubicBezTo>
                <a:cubicBezTo>
                  <a:pt x="1792174" y="3461666"/>
                  <a:pt x="1659537" y="3429966"/>
                  <a:pt x="1465994" y="3435692"/>
                </a:cubicBezTo>
                <a:cubicBezTo>
                  <a:pt x="1272451" y="3441418"/>
                  <a:pt x="1101123" y="3379781"/>
                  <a:pt x="977329" y="3435692"/>
                </a:cubicBezTo>
                <a:cubicBezTo>
                  <a:pt x="853536" y="3491603"/>
                  <a:pt x="619785" y="3406683"/>
                  <a:pt x="488665" y="3435692"/>
                </a:cubicBezTo>
                <a:cubicBezTo>
                  <a:pt x="357545" y="3464701"/>
                  <a:pt x="213394" y="3435358"/>
                  <a:pt x="0" y="3435692"/>
                </a:cubicBezTo>
                <a:cubicBezTo>
                  <a:pt x="-34376" y="3282034"/>
                  <a:pt x="45232" y="3192715"/>
                  <a:pt x="0" y="2966147"/>
                </a:cubicBezTo>
                <a:cubicBezTo>
                  <a:pt x="-45232" y="2739579"/>
                  <a:pt x="62506" y="2602283"/>
                  <a:pt x="0" y="2427889"/>
                </a:cubicBezTo>
                <a:cubicBezTo>
                  <a:pt x="-62506" y="2253495"/>
                  <a:pt x="258" y="2048073"/>
                  <a:pt x="0" y="1786560"/>
                </a:cubicBezTo>
                <a:cubicBezTo>
                  <a:pt x="-258" y="1525047"/>
                  <a:pt x="60367" y="1474919"/>
                  <a:pt x="0" y="1213945"/>
                </a:cubicBezTo>
                <a:cubicBezTo>
                  <a:pt x="-60367" y="952971"/>
                  <a:pt x="6798" y="897297"/>
                  <a:pt x="0" y="744400"/>
                </a:cubicBezTo>
                <a:cubicBezTo>
                  <a:pt x="-6798" y="591503"/>
                  <a:pt x="17497" y="185017"/>
                  <a:pt x="0" y="0"/>
                </a:cubicBezTo>
                <a:close/>
              </a:path>
              <a:path w="8623495" h="3435692" stroke="0" extrusionOk="0">
                <a:moveTo>
                  <a:pt x="0" y="0"/>
                </a:moveTo>
                <a:cubicBezTo>
                  <a:pt x="146239" y="-43379"/>
                  <a:pt x="344226" y="55483"/>
                  <a:pt x="488665" y="0"/>
                </a:cubicBezTo>
                <a:cubicBezTo>
                  <a:pt x="633105" y="-55483"/>
                  <a:pt x="733482" y="12706"/>
                  <a:pt x="804860" y="0"/>
                </a:cubicBezTo>
                <a:cubicBezTo>
                  <a:pt x="876238" y="-12706"/>
                  <a:pt x="1101224" y="33492"/>
                  <a:pt x="1207289" y="0"/>
                </a:cubicBezTo>
                <a:cubicBezTo>
                  <a:pt x="1313354" y="-33492"/>
                  <a:pt x="1744077" y="12138"/>
                  <a:pt x="1954659" y="0"/>
                </a:cubicBezTo>
                <a:cubicBezTo>
                  <a:pt x="2165241" y="-12138"/>
                  <a:pt x="2159152" y="19494"/>
                  <a:pt x="2357089" y="0"/>
                </a:cubicBezTo>
                <a:cubicBezTo>
                  <a:pt x="2555026" y="-19494"/>
                  <a:pt x="2659005" y="11277"/>
                  <a:pt x="2759518" y="0"/>
                </a:cubicBezTo>
                <a:cubicBezTo>
                  <a:pt x="2860031" y="-11277"/>
                  <a:pt x="3148237" y="61362"/>
                  <a:pt x="3334418" y="0"/>
                </a:cubicBezTo>
                <a:cubicBezTo>
                  <a:pt x="3520599" y="-61362"/>
                  <a:pt x="3610427" y="12033"/>
                  <a:pt x="3823083" y="0"/>
                </a:cubicBezTo>
                <a:cubicBezTo>
                  <a:pt x="4035739" y="-12033"/>
                  <a:pt x="4083378" y="20581"/>
                  <a:pt x="4225513" y="0"/>
                </a:cubicBezTo>
                <a:cubicBezTo>
                  <a:pt x="4367648" y="-20581"/>
                  <a:pt x="4679454" y="51187"/>
                  <a:pt x="4800412" y="0"/>
                </a:cubicBezTo>
                <a:cubicBezTo>
                  <a:pt x="4921370" y="-51187"/>
                  <a:pt x="5071612" y="33027"/>
                  <a:pt x="5289077" y="0"/>
                </a:cubicBezTo>
                <a:cubicBezTo>
                  <a:pt x="5506543" y="-33027"/>
                  <a:pt x="5763350" y="25156"/>
                  <a:pt x="5950212" y="0"/>
                </a:cubicBezTo>
                <a:cubicBezTo>
                  <a:pt x="6137075" y="-25156"/>
                  <a:pt x="6169742" y="18687"/>
                  <a:pt x="6352641" y="0"/>
                </a:cubicBezTo>
                <a:cubicBezTo>
                  <a:pt x="6535540" y="-18687"/>
                  <a:pt x="6789248" y="10161"/>
                  <a:pt x="7013776" y="0"/>
                </a:cubicBezTo>
                <a:cubicBezTo>
                  <a:pt x="7238304" y="-10161"/>
                  <a:pt x="7289840" y="41971"/>
                  <a:pt x="7502441" y="0"/>
                </a:cubicBezTo>
                <a:cubicBezTo>
                  <a:pt x="7715042" y="-41971"/>
                  <a:pt x="7687852" y="2464"/>
                  <a:pt x="7818635" y="0"/>
                </a:cubicBezTo>
                <a:cubicBezTo>
                  <a:pt x="7949418" y="-2464"/>
                  <a:pt x="8431799" y="54228"/>
                  <a:pt x="8623495" y="0"/>
                </a:cubicBezTo>
                <a:cubicBezTo>
                  <a:pt x="8690725" y="219227"/>
                  <a:pt x="8576210" y="361439"/>
                  <a:pt x="8623495" y="572615"/>
                </a:cubicBezTo>
                <a:cubicBezTo>
                  <a:pt x="8670780" y="783792"/>
                  <a:pt x="8550504" y="923096"/>
                  <a:pt x="8623495" y="1213945"/>
                </a:cubicBezTo>
                <a:cubicBezTo>
                  <a:pt x="8696486" y="1504794"/>
                  <a:pt x="8620626" y="1493459"/>
                  <a:pt x="8623495" y="1717846"/>
                </a:cubicBezTo>
                <a:cubicBezTo>
                  <a:pt x="8626364" y="1942233"/>
                  <a:pt x="8594556" y="2221955"/>
                  <a:pt x="8623495" y="2359175"/>
                </a:cubicBezTo>
                <a:cubicBezTo>
                  <a:pt x="8652434" y="2496395"/>
                  <a:pt x="8579666" y="3151412"/>
                  <a:pt x="8623495" y="3435692"/>
                </a:cubicBezTo>
                <a:cubicBezTo>
                  <a:pt x="8490300" y="3459148"/>
                  <a:pt x="8411053" y="3425641"/>
                  <a:pt x="8307300" y="3435692"/>
                </a:cubicBezTo>
                <a:cubicBezTo>
                  <a:pt x="8203547" y="3445743"/>
                  <a:pt x="8013898" y="3433421"/>
                  <a:pt x="7904870" y="3435692"/>
                </a:cubicBezTo>
                <a:cubicBezTo>
                  <a:pt x="7795842" y="3437963"/>
                  <a:pt x="7310058" y="3363201"/>
                  <a:pt x="7157501" y="3435692"/>
                </a:cubicBezTo>
                <a:cubicBezTo>
                  <a:pt x="7004944" y="3508183"/>
                  <a:pt x="6935090" y="3422609"/>
                  <a:pt x="6841306" y="3435692"/>
                </a:cubicBezTo>
                <a:cubicBezTo>
                  <a:pt x="6747522" y="3448775"/>
                  <a:pt x="6595451" y="3400707"/>
                  <a:pt x="6525111" y="3435692"/>
                </a:cubicBezTo>
                <a:cubicBezTo>
                  <a:pt x="6454771" y="3470677"/>
                  <a:pt x="5946747" y="3405131"/>
                  <a:pt x="5777742" y="3435692"/>
                </a:cubicBezTo>
                <a:cubicBezTo>
                  <a:pt x="5608737" y="3466253"/>
                  <a:pt x="5548610" y="3395260"/>
                  <a:pt x="5375312" y="3435692"/>
                </a:cubicBezTo>
                <a:cubicBezTo>
                  <a:pt x="5202014" y="3476124"/>
                  <a:pt x="4931912" y="3366604"/>
                  <a:pt x="4714177" y="3435692"/>
                </a:cubicBezTo>
                <a:cubicBezTo>
                  <a:pt x="4496443" y="3504780"/>
                  <a:pt x="4280442" y="3428714"/>
                  <a:pt x="4053043" y="3435692"/>
                </a:cubicBezTo>
                <a:cubicBezTo>
                  <a:pt x="3825644" y="3442670"/>
                  <a:pt x="3824228" y="3412567"/>
                  <a:pt x="3736848" y="3435692"/>
                </a:cubicBezTo>
                <a:cubicBezTo>
                  <a:pt x="3649469" y="3458817"/>
                  <a:pt x="3212400" y="3431851"/>
                  <a:pt x="2989478" y="3435692"/>
                </a:cubicBezTo>
                <a:cubicBezTo>
                  <a:pt x="2766556" y="3439533"/>
                  <a:pt x="2668522" y="3394512"/>
                  <a:pt x="2500814" y="3435692"/>
                </a:cubicBezTo>
                <a:cubicBezTo>
                  <a:pt x="2333106" y="3476872"/>
                  <a:pt x="2272774" y="3393421"/>
                  <a:pt x="2098384" y="3435692"/>
                </a:cubicBezTo>
                <a:cubicBezTo>
                  <a:pt x="1923994" y="3477963"/>
                  <a:pt x="1593522" y="3379772"/>
                  <a:pt x="1351014" y="3435692"/>
                </a:cubicBezTo>
                <a:cubicBezTo>
                  <a:pt x="1108506" y="3491612"/>
                  <a:pt x="1096269" y="3413355"/>
                  <a:pt x="862350" y="3435692"/>
                </a:cubicBezTo>
                <a:cubicBezTo>
                  <a:pt x="628431" y="3458029"/>
                  <a:pt x="262299" y="3410714"/>
                  <a:pt x="0" y="3435692"/>
                </a:cubicBezTo>
                <a:cubicBezTo>
                  <a:pt x="-34495" y="3128209"/>
                  <a:pt x="27276" y="3075961"/>
                  <a:pt x="0" y="2794363"/>
                </a:cubicBezTo>
                <a:cubicBezTo>
                  <a:pt x="-27276" y="2512765"/>
                  <a:pt x="45774" y="2519103"/>
                  <a:pt x="0" y="2324818"/>
                </a:cubicBezTo>
                <a:cubicBezTo>
                  <a:pt x="-45774" y="2130533"/>
                  <a:pt x="32228" y="1953909"/>
                  <a:pt x="0" y="1683489"/>
                </a:cubicBezTo>
                <a:cubicBezTo>
                  <a:pt x="-32228" y="1413069"/>
                  <a:pt x="44317" y="1334904"/>
                  <a:pt x="0" y="1145231"/>
                </a:cubicBezTo>
                <a:cubicBezTo>
                  <a:pt x="-44317" y="955558"/>
                  <a:pt x="65634" y="697212"/>
                  <a:pt x="0" y="572615"/>
                </a:cubicBezTo>
                <a:cubicBezTo>
                  <a:pt x="-65634" y="448018"/>
                  <a:pt x="65061" y="151336"/>
                  <a:pt x="0" y="0"/>
                </a:cubicBezTo>
                <a:close/>
              </a:path>
            </a:pathLst>
          </a:custGeom>
          <a:ln w="28575">
            <a:solidFill>
              <a:schemeClr val="tx1"/>
            </a:solidFill>
            <a:extLst>
              <a:ext uri="{C807C97D-BFC1-408E-A445-0C87EB9F89A2}">
                <ask:lineSketchStyleProps xmlns:ask="http://schemas.microsoft.com/office/drawing/2018/sketchyshapes" sd="1655499950">
                  <a:prstGeom prst="rect">
                    <a:avLst/>
                  </a:prstGeom>
                  <ask:type>
                    <ask:lineSketchScribble/>
                  </ask:type>
                </ask:lineSketchStyleProps>
              </a:ext>
            </a:extLst>
          </a:ln>
        </p:spPr>
      </p:pic>
      <p:sp>
        <p:nvSpPr>
          <p:cNvPr id="6" name="CuadroTexto 5">
            <a:extLst>
              <a:ext uri="{FF2B5EF4-FFF2-40B4-BE49-F238E27FC236}">
                <a16:creationId xmlns:a16="http://schemas.microsoft.com/office/drawing/2014/main" id="{8D5026E2-0DCA-776D-CAE2-EE89050EA708}"/>
              </a:ext>
            </a:extLst>
          </p:cNvPr>
          <p:cNvSpPr txBox="1"/>
          <p:nvPr/>
        </p:nvSpPr>
        <p:spPr>
          <a:xfrm>
            <a:off x="3436034" y="5804809"/>
            <a:ext cx="6309360" cy="369332"/>
          </a:xfrm>
          <a:prstGeom prst="rect">
            <a:avLst/>
          </a:prstGeom>
          <a:noFill/>
        </p:spPr>
        <p:txBody>
          <a:bodyPr wrap="square">
            <a:spAutoFit/>
          </a:bodyPr>
          <a:lstStyle/>
          <a:p>
            <a:r>
              <a:rPr lang="es-CO" sz="1800" dirty="0">
                <a:solidFill>
                  <a:schemeClr val="bg1"/>
                </a:solidFill>
              </a:rPr>
              <a:t>https://quizizz.com/admin/quiz/66394cdd31367ea41b5e33f7</a:t>
            </a:r>
          </a:p>
        </p:txBody>
      </p:sp>
    </p:spTree>
    <p:extLst>
      <p:ext uri="{BB962C8B-B14F-4D97-AF65-F5344CB8AC3E}">
        <p14:creationId xmlns:p14="http://schemas.microsoft.com/office/powerpoint/2010/main" val="646133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266" name="Google Shape;266;p34"/>
          <p:cNvPicPr preferRelativeResize="0"/>
          <p:nvPr/>
        </p:nvPicPr>
        <p:blipFill rotWithShape="1">
          <a:blip r:embed="rId3">
            <a:alphaModFix/>
          </a:blip>
          <a:srcRect l="25589" r="15148"/>
          <a:stretch/>
        </p:blipFill>
        <p:spPr>
          <a:xfrm>
            <a:off x="6096000" y="0"/>
            <a:ext cx="6096000" cy="6858000"/>
          </a:xfrm>
          <a:prstGeom prst="rect">
            <a:avLst/>
          </a:prstGeom>
          <a:noFill/>
          <a:ln>
            <a:noFill/>
          </a:ln>
        </p:spPr>
      </p:pic>
      <p:sp>
        <p:nvSpPr>
          <p:cNvPr id="267" name="Google Shape;267;p34"/>
          <p:cNvSpPr/>
          <p:nvPr/>
        </p:nvSpPr>
        <p:spPr>
          <a:xfrm>
            <a:off x="609600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68" name="Google Shape;268;p34"/>
          <p:cNvGrpSpPr/>
          <p:nvPr/>
        </p:nvGrpSpPr>
        <p:grpSpPr>
          <a:xfrm>
            <a:off x="597743" y="203053"/>
            <a:ext cx="10996514" cy="770002"/>
            <a:chOff x="597743" y="203053"/>
            <a:chExt cx="10996514" cy="770002"/>
          </a:xfrm>
        </p:grpSpPr>
        <p:pic>
          <p:nvPicPr>
            <p:cNvPr id="269" name="Google Shape;269;p34"/>
            <p:cNvPicPr preferRelativeResize="0"/>
            <p:nvPr/>
          </p:nvPicPr>
          <p:blipFill rotWithShape="1">
            <a:blip r:embed="rId4">
              <a:alphaModFix/>
            </a:blip>
            <a:srcRect/>
            <a:stretch/>
          </p:blipFill>
          <p:spPr>
            <a:xfrm>
              <a:off x="597743" y="398399"/>
              <a:ext cx="1088021" cy="379310"/>
            </a:xfrm>
            <a:prstGeom prst="rect">
              <a:avLst/>
            </a:prstGeom>
            <a:noFill/>
            <a:ln>
              <a:noFill/>
            </a:ln>
          </p:spPr>
        </p:pic>
        <p:pic>
          <p:nvPicPr>
            <p:cNvPr id="270" name="Google Shape;270;p34"/>
            <p:cNvPicPr preferRelativeResize="0"/>
            <p:nvPr/>
          </p:nvPicPr>
          <p:blipFill rotWithShape="1">
            <a:blip r:embed="rId5">
              <a:alphaModFix/>
            </a:blip>
            <a:srcRect/>
            <a:stretch/>
          </p:blipFill>
          <p:spPr>
            <a:xfrm>
              <a:off x="10170585" y="203053"/>
              <a:ext cx="1423672" cy="770002"/>
            </a:xfrm>
            <a:prstGeom prst="rect">
              <a:avLst/>
            </a:prstGeom>
            <a:noFill/>
            <a:ln>
              <a:noFill/>
            </a:ln>
          </p:spPr>
        </p:pic>
      </p:grpSp>
      <p:pic>
        <p:nvPicPr>
          <p:cNvPr id="271" name="Google Shape;271;p34"/>
          <p:cNvPicPr preferRelativeResize="0"/>
          <p:nvPr/>
        </p:nvPicPr>
        <p:blipFill rotWithShape="1">
          <a:blip r:embed="rId6">
            <a:alphaModFix/>
          </a:blip>
          <a:srcRect/>
          <a:stretch/>
        </p:blipFill>
        <p:spPr>
          <a:xfrm>
            <a:off x="9538573" y="5482507"/>
            <a:ext cx="2339170" cy="1120852"/>
          </a:xfrm>
          <a:prstGeom prst="rect">
            <a:avLst/>
          </a:prstGeom>
          <a:noFill/>
          <a:ln>
            <a:noFill/>
          </a:ln>
        </p:spPr>
      </p:pic>
      <p:sp>
        <p:nvSpPr>
          <p:cNvPr id="272" name="Google Shape;272;p34"/>
          <p:cNvSpPr/>
          <p:nvPr/>
        </p:nvSpPr>
        <p:spPr>
          <a:xfrm>
            <a:off x="149973" y="3004571"/>
            <a:ext cx="5631770" cy="3680546"/>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3" name="Google Shape;273;p34"/>
          <p:cNvSpPr txBox="1"/>
          <p:nvPr/>
        </p:nvSpPr>
        <p:spPr>
          <a:xfrm>
            <a:off x="1981294" y="125719"/>
            <a:ext cx="3469952"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s-CO" sz="4400" b="0" i="0" u="none" strike="noStrike" cap="none" dirty="0" err="1">
                <a:solidFill>
                  <a:srgbClr val="001059"/>
                </a:solidFill>
                <a:latin typeface="Nunito Sans Black"/>
                <a:ea typeface="Nunito Sans Black"/>
                <a:cs typeface="Nunito Sans Black"/>
                <a:sym typeface="Nunito Sans Black"/>
              </a:rPr>
              <a:t>Homework</a:t>
            </a:r>
            <a:endParaRPr sz="1400" b="0" i="0" u="none" strike="noStrike" cap="none" dirty="0">
              <a:solidFill>
                <a:srgbClr val="000000"/>
              </a:solidFill>
              <a:latin typeface="Arial"/>
              <a:ea typeface="Arial"/>
              <a:cs typeface="Arial"/>
              <a:sym typeface="Arial"/>
            </a:endParaRPr>
          </a:p>
        </p:txBody>
      </p:sp>
      <p:sp>
        <p:nvSpPr>
          <p:cNvPr id="274" name="Google Shape;274;p34"/>
          <p:cNvSpPr txBox="1"/>
          <p:nvPr/>
        </p:nvSpPr>
        <p:spPr>
          <a:xfrm>
            <a:off x="232115" y="3044371"/>
            <a:ext cx="5631770" cy="4093388"/>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000000"/>
              </a:buClr>
              <a:buSzPts val="2000"/>
              <a:buFont typeface="Arial" panose="020B0604020202020204" pitchFamily="34" charset="0"/>
              <a:buChar char="•"/>
            </a:pPr>
            <a:r>
              <a:rPr lang="es-CO" sz="2000" b="0" i="0" u="none" strike="noStrike" cap="none" dirty="0" err="1">
                <a:solidFill>
                  <a:srgbClr val="002060"/>
                </a:solidFill>
                <a:latin typeface="Nunito Sans"/>
                <a:ea typeface="Nunito Sans"/>
                <a:cs typeface="Nunito Sans"/>
                <a:sym typeface="Nunito Sans"/>
              </a:rPr>
              <a:t>Go</a:t>
            </a:r>
            <a:r>
              <a:rPr lang="es-CO" sz="2000" b="0" i="0" u="none" strike="noStrike" cap="none" dirty="0">
                <a:solidFill>
                  <a:srgbClr val="002060"/>
                </a:solidFill>
                <a:latin typeface="Nunito Sans"/>
                <a:ea typeface="Nunito Sans"/>
                <a:cs typeface="Nunito Sans"/>
                <a:sym typeface="Nunito Sans"/>
              </a:rPr>
              <a:t> </a:t>
            </a:r>
            <a:r>
              <a:rPr lang="es-CO" sz="2000" b="0" i="0" u="none" strike="noStrike" cap="none" dirty="0" err="1">
                <a:solidFill>
                  <a:srgbClr val="002060"/>
                </a:solidFill>
                <a:latin typeface="Nunito Sans"/>
                <a:ea typeface="Nunito Sans"/>
                <a:cs typeface="Nunito Sans"/>
                <a:sym typeface="Nunito Sans"/>
              </a:rPr>
              <a:t>to</a:t>
            </a:r>
            <a:r>
              <a:rPr lang="es-CO" sz="2000" b="0" i="0" u="none" strike="noStrike" cap="none" dirty="0">
                <a:solidFill>
                  <a:srgbClr val="002060"/>
                </a:solidFill>
                <a:latin typeface="Nunito Sans"/>
                <a:ea typeface="Nunito Sans"/>
                <a:cs typeface="Nunito Sans"/>
                <a:sym typeface="Nunito Sans"/>
              </a:rPr>
              <a:t> QUIZLET and </a:t>
            </a:r>
            <a:r>
              <a:rPr lang="es-CO" sz="2000" b="0" i="0" u="none" strike="noStrike" cap="none" dirty="0" err="1">
                <a:solidFill>
                  <a:srgbClr val="002060"/>
                </a:solidFill>
                <a:latin typeface="Nunito Sans"/>
                <a:ea typeface="Nunito Sans"/>
                <a:cs typeface="Nunito Sans"/>
                <a:sym typeface="Nunito Sans"/>
              </a:rPr>
              <a:t>create</a:t>
            </a:r>
            <a:r>
              <a:rPr lang="es-CO" sz="2000" b="0" i="0" u="none" strike="noStrike" cap="none" dirty="0">
                <a:solidFill>
                  <a:srgbClr val="002060"/>
                </a:solidFill>
                <a:latin typeface="Nunito Sans"/>
                <a:ea typeface="Nunito Sans"/>
                <a:cs typeface="Nunito Sans"/>
                <a:sym typeface="Nunito Sans"/>
              </a:rPr>
              <a:t> 10 </a:t>
            </a:r>
            <a:r>
              <a:rPr lang="es-CO" sz="2000" b="0" i="0" u="none" strike="noStrike" cap="none" dirty="0" err="1">
                <a:solidFill>
                  <a:srgbClr val="002060"/>
                </a:solidFill>
                <a:latin typeface="Nunito Sans"/>
                <a:ea typeface="Nunito Sans"/>
                <a:cs typeface="Nunito Sans"/>
                <a:sym typeface="Nunito Sans"/>
              </a:rPr>
              <a:t>flashcards</a:t>
            </a:r>
            <a:r>
              <a:rPr lang="es-CO" sz="2000" dirty="0">
                <a:solidFill>
                  <a:srgbClr val="002060"/>
                </a:solidFill>
                <a:latin typeface="Nunito Sans"/>
                <a:ea typeface="Nunito Sans"/>
                <a:cs typeface="Nunito Sans"/>
                <a:sym typeface="Nunito Sans"/>
              </a:rPr>
              <a:t>: 5 </a:t>
            </a:r>
            <a:r>
              <a:rPr lang="es-CO" sz="2000" dirty="0" err="1">
                <a:solidFill>
                  <a:srgbClr val="002060"/>
                </a:solidFill>
                <a:latin typeface="Nunito Sans"/>
                <a:ea typeface="Nunito Sans"/>
                <a:cs typeface="Nunito Sans"/>
                <a:sym typeface="Nunito Sans"/>
              </a:rPr>
              <a:t>with</a:t>
            </a:r>
            <a:r>
              <a:rPr lang="es-CO" sz="2000" dirty="0">
                <a:solidFill>
                  <a:srgbClr val="002060"/>
                </a:solidFill>
                <a:latin typeface="Nunito Sans"/>
                <a:ea typeface="Nunito Sans"/>
                <a:cs typeface="Nunito Sans"/>
                <a:sym typeface="Nunito Sans"/>
              </a:rPr>
              <a:t> </a:t>
            </a:r>
            <a:r>
              <a:rPr lang="es-CO" sz="2000" dirty="0" err="1">
                <a:solidFill>
                  <a:srgbClr val="002060"/>
                </a:solidFill>
                <a:latin typeface="Nunito Sans"/>
                <a:ea typeface="Nunito Sans"/>
                <a:cs typeface="Nunito Sans"/>
                <a:sym typeface="Nunito Sans"/>
              </a:rPr>
              <a:t>Prefixes</a:t>
            </a:r>
            <a:r>
              <a:rPr lang="es-CO" sz="2000" dirty="0">
                <a:solidFill>
                  <a:srgbClr val="002060"/>
                </a:solidFill>
                <a:latin typeface="Nunito Sans"/>
                <a:ea typeface="Nunito Sans"/>
                <a:cs typeface="Nunito Sans"/>
                <a:sym typeface="Nunito Sans"/>
              </a:rPr>
              <a:t> &amp; 5 </a:t>
            </a:r>
            <a:r>
              <a:rPr lang="es-CO" sz="2000" dirty="0" err="1">
                <a:solidFill>
                  <a:srgbClr val="002060"/>
                </a:solidFill>
                <a:latin typeface="Nunito Sans"/>
                <a:ea typeface="Nunito Sans"/>
                <a:cs typeface="Nunito Sans"/>
                <a:sym typeface="Nunito Sans"/>
              </a:rPr>
              <a:t>with</a:t>
            </a:r>
            <a:r>
              <a:rPr lang="es-CO" sz="2000" dirty="0">
                <a:solidFill>
                  <a:srgbClr val="002060"/>
                </a:solidFill>
                <a:latin typeface="Nunito Sans"/>
                <a:ea typeface="Nunito Sans"/>
                <a:cs typeface="Nunito Sans"/>
                <a:sym typeface="Nunito Sans"/>
              </a:rPr>
              <a:t> </a:t>
            </a:r>
            <a:r>
              <a:rPr lang="es-CO" sz="2000" dirty="0" err="1">
                <a:solidFill>
                  <a:srgbClr val="002060"/>
                </a:solidFill>
                <a:latin typeface="Nunito Sans"/>
                <a:ea typeface="Nunito Sans"/>
                <a:cs typeface="Nunito Sans"/>
                <a:sym typeface="Nunito Sans"/>
              </a:rPr>
              <a:t>Suffixes</a:t>
            </a:r>
            <a:r>
              <a:rPr lang="es-CO" sz="2000" dirty="0">
                <a:solidFill>
                  <a:srgbClr val="002060"/>
                </a:solidFill>
                <a:latin typeface="Nunito Sans"/>
                <a:ea typeface="Nunito Sans"/>
                <a:cs typeface="Nunito Sans"/>
                <a:sym typeface="Nunito Sans"/>
              </a:rPr>
              <a:t>.</a:t>
            </a:r>
            <a:endParaRPr sz="2000" b="0" i="0" u="none" strike="noStrike" cap="none" dirty="0">
              <a:solidFill>
                <a:srgbClr val="002060"/>
              </a:solidFill>
              <a:latin typeface="Nunito Sans"/>
              <a:ea typeface="Nunito Sans"/>
              <a:cs typeface="Nunito Sans"/>
              <a:sym typeface="Nunito Sans"/>
            </a:endParaRPr>
          </a:p>
          <a:p>
            <a:pPr marL="0" marR="0" lvl="0" indent="-127000" algn="l" rtl="0">
              <a:lnSpc>
                <a:spcPct val="100000"/>
              </a:lnSpc>
              <a:spcBef>
                <a:spcPts val="0"/>
              </a:spcBef>
              <a:spcAft>
                <a:spcPts val="0"/>
              </a:spcAft>
              <a:buClr>
                <a:srgbClr val="000000"/>
              </a:buClr>
              <a:buSzPts val="2000"/>
              <a:buFont typeface="Arial"/>
              <a:buChar char="•"/>
            </a:pPr>
            <a:endParaRPr lang="es-CO" sz="2000" b="0" i="0" u="none" strike="noStrike" cap="none" dirty="0">
              <a:solidFill>
                <a:srgbClr val="002060"/>
              </a:solidFill>
              <a:latin typeface="Nunito Sans"/>
              <a:ea typeface="Nunito Sans"/>
              <a:cs typeface="Nunito Sans"/>
              <a:sym typeface="Nunito Sans"/>
            </a:endParaRPr>
          </a:p>
          <a:p>
            <a:pPr marL="342900" marR="0" lvl="0" indent="-342900" algn="l" rtl="0">
              <a:lnSpc>
                <a:spcPct val="100000"/>
              </a:lnSpc>
              <a:spcBef>
                <a:spcPts val="0"/>
              </a:spcBef>
              <a:spcAft>
                <a:spcPts val="0"/>
              </a:spcAft>
              <a:buClr>
                <a:srgbClr val="000000"/>
              </a:buClr>
              <a:buSzPts val="2000"/>
              <a:buFont typeface="Arial" panose="020B0604020202020204" pitchFamily="34" charset="0"/>
              <a:buChar char="•"/>
            </a:pPr>
            <a:r>
              <a:rPr lang="es-CO" sz="2000" dirty="0" err="1">
                <a:solidFill>
                  <a:srgbClr val="002060"/>
                </a:solidFill>
                <a:latin typeface="Nunito Sans"/>
                <a:ea typeface="Nunito Sans"/>
                <a:cs typeface="Nunito Sans"/>
                <a:sym typeface="Nunito Sans"/>
              </a:rPr>
              <a:t>You</a:t>
            </a:r>
            <a:r>
              <a:rPr lang="es-CO" sz="2000" dirty="0">
                <a:solidFill>
                  <a:srgbClr val="002060"/>
                </a:solidFill>
                <a:latin typeface="Nunito Sans"/>
                <a:ea typeface="Nunito Sans"/>
                <a:cs typeface="Nunito Sans"/>
                <a:sym typeface="Nunito Sans"/>
              </a:rPr>
              <a:t> can use </a:t>
            </a:r>
            <a:r>
              <a:rPr lang="es-CO" sz="2000" dirty="0" err="1">
                <a:solidFill>
                  <a:srgbClr val="002060"/>
                </a:solidFill>
                <a:latin typeface="Nunito Sans"/>
                <a:ea typeface="Nunito Sans"/>
                <a:cs typeface="Nunito Sans"/>
                <a:sym typeface="Nunito Sans"/>
              </a:rPr>
              <a:t>Definitions</a:t>
            </a:r>
            <a:r>
              <a:rPr lang="es-CO" sz="2000">
                <a:solidFill>
                  <a:srgbClr val="002060"/>
                </a:solidFill>
                <a:latin typeface="Nunito Sans"/>
                <a:ea typeface="Nunito Sans"/>
                <a:cs typeface="Nunito Sans"/>
                <a:sym typeface="Nunito Sans"/>
              </a:rPr>
              <a:t> and </a:t>
            </a:r>
            <a:r>
              <a:rPr lang="es-CO" sz="2000" dirty="0" err="1">
                <a:solidFill>
                  <a:srgbClr val="002060"/>
                </a:solidFill>
                <a:latin typeface="Nunito Sans"/>
                <a:ea typeface="Nunito Sans"/>
                <a:cs typeface="Nunito Sans"/>
                <a:sym typeface="Nunito Sans"/>
              </a:rPr>
              <a:t>Images</a:t>
            </a:r>
            <a:r>
              <a:rPr lang="es-CO" sz="2000" dirty="0">
                <a:solidFill>
                  <a:srgbClr val="002060"/>
                </a:solidFill>
                <a:latin typeface="Nunito Sans"/>
                <a:ea typeface="Nunito Sans"/>
                <a:cs typeface="Nunito Sans"/>
                <a:sym typeface="Nunito Sans"/>
              </a:rPr>
              <a:t>.</a:t>
            </a:r>
            <a:endParaRPr dirty="0"/>
          </a:p>
          <a:p>
            <a:pPr marL="0" marR="0" lvl="0" indent="0" algn="l" rtl="0">
              <a:lnSpc>
                <a:spcPct val="100000"/>
              </a:lnSpc>
              <a:spcBef>
                <a:spcPts val="0"/>
              </a:spcBef>
              <a:spcAft>
                <a:spcPts val="0"/>
              </a:spcAft>
              <a:buClr>
                <a:srgbClr val="000000"/>
              </a:buClr>
              <a:buSzPts val="2000"/>
              <a:buFont typeface="Arial"/>
              <a:buNone/>
            </a:pPr>
            <a:endParaRPr sz="2000" b="0" i="0" u="none" strike="noStrike" cap="none" dirty="0">
              <a:solidFill>
                <a:srgbClr val="002060"/>
              </a:solidFill>
              <a:latin typeface="Nunito Sans"/>
              <a:ea typeface="Nunito Sans"/>
              <a:cs typeface="Nunito Sans"/>
              <a:sym typeface="Nunito Sans"/>
            </a:endParaRPr>
          </a:p>
          <a:p>
            <a:pPr marL="342900" marR="0" lvl="0" indent="-342900" algn="l" rtl="0">
              <a:lnSpc>
                <a:spcPct val="100000"/>
              </a:lnSpc>
              <a:spcBef>
                <a:spcPts val="0"/>
              </a:spcBef>
              <a:spcAft>
                <a:spcPts val="0"/>
              </a:spcAft>
              <a:buClr>
                <a:srgbClr val="000000"/>
              </a:buClr>
              <a:buSzPts val="2000"/>
              <a:buFont typeface="Arial" panose="020B0604020202020204" pitchFamily="34" charset="0"/>
              <a:buChar char="•"/>
            </a:pPr>
            <a:r>
              <a:rPr lang="es-CO" sz="2000" b="0" i="0" u="none" strike="noStrike" cap="none" dirty="0" err="1">
                <a:solidFill>
                  <a:srgbClr val="002060"/>
                </a:solidFill>
                <a:latin typeface="Nunito Sans"/>
                <a:ea typeface="Nunito Sans"/>
                <a:cs typeface="Nunito Sans"/>
                <a:sym typeface="Nunito Sans"/>
              </a:rPr>
              <a:t>Copy</a:t>
            </a:r>
            <a:r>
              <a:rPr lang="es-CO" sz="2000" b="0" i="0" u="none" strike="noStrike" cap="none" dirty="0">
                <a:solidFill>
                  <a:srgbClr val="002060"/>
                </a:solidFill>
                <a:latin typeface="Nunito Sans"/>
                <a:ea typeface="Nunito Sans"/>
                <a:cs typeface="Nunito Sans"/>
                <a:sym typeface="Nunito Sans"/>
              </a:rPr>
              <a:t> </a:t>
            </a:r>
            <a:r>
              <a:rPr lang="es-CO" sz="2000" b="0" i="0" u="none" strike="noStrike" cap="none" dirty="0" err="1">
                <a:solidFill>
                  <a:srgbClr val="002060"/>
                </a:solidFill>
                <a:latin typeface="Nunito Sans"/>
                <a:ea typeface="Nunito Sans"/>
                <a:cs typeface="Nunito Sans"/>
                <a:sym typeface="Nunito Sans"/>
              </a:rPr>
              <a:t>the</a:t>
            </a:r>
            <a:r>
              <a:rPr lang="es-CO" sz="2000" b="0" i="0" u="none" strike="noStrike" cap="none" dirty="0">
                <a:solidFill>
                  <a:srgbClr val="002060"/>
                </a:solidFill>
                <a:latin typeface="Nunito Sans"/>
                <a:ea typeface="Nunito Sans"/>
                <a:cs typeface="Nunito Sans"/>
                <a:sym typeface="Nunito Sans"/>
              </a:rPr>
              <a:t> link </a:t>
            </a:r>
            <a:r>
              <a:rPr lang="es-CO" sz="2000" b="0" i="0" u="none" strike="noStrike" cap="none" dirty="0" err="1">
                <a:solidFill>
                  <a:srgbClr val="002060"/>
                </a:solidFill>
                <a:latin typeface="Nunito Sans"/>
                <a:ea typeface="Nunito Sans"/>
                <a:cs typeface="Nunito Sans"/>
                <a:sym typeface="Nunito Sans"/>
              </a:rPr>
              <a:t>of</a:t>
            </a:r>
            <a:r>
              <a:rPr lang="es-CO" sz="2000" b="0" i="0" u="none" strike="noStrike" cap="none" dirty="0">
                <a:solidFill>
                  <a:srgbClr val="002060"/>
                </a:solidFill>
                <a:latin typeface="Nunito Sans"/>
                <a:ea typeface="Nunito Sans"/>
                <a:cs typeface="Nunito Sans"/>
                <a:sym typeface="Nunito Sans"/>
              </a:rPr>
              <a:t> </a:t>
            </a:r>
            <a:r>
              <a:rPr lang="es-CO" sz="2000" b="0" i="0" u="none" strike="noStrike" cap="none" dirty="0" err="1">
                <a:solidFill>
                  <a:srgbClr val="002060"/>
                </a:solidFill>
                <a:latin typeface="Nunito Sans"/>
                <a:ea typeface="Nunito Sans"/>
                <a:cs typeface="Nunito Sans"/>
                <a:sym typeface="Nunito Sans"/>
              </a:rPr>
              <a:t>your</a:t>
            </a:r>
            <a:r>
              <a:rPr lang="es-CO" sz="2000" b="0" i="0" u="none" strike="noStrike" cap="none" dirty="0">
                <a:solidFill>
                  <a:srgbClr val="002060"/>
                </a:solidFill>
                <a:latin typeface="Nunito Sans"/>
                <a:ea typeface="Nunito Sans"/>
                <a:cs typeface="Nunito Sans"/>
                <a:sym typeface="Nunito Sans"/>
              </a:rPr>
              <a:t> </a:t>
            </a:r>
            <a:r>
              <a:rPr lang="es-CO" sz="2000" b="0" i="0" u="none" strike="noStrike" cap="none" dirty="0" err="1">
                <a:solidFill>
                  <a:srgbClr val="002060"/>
                </a:solidFill>
                <a:latin typeface="Nunito Sans"/>
                <a:ea typeface="Nunito Sans"/>
                <a:cs typeface="Nunito Sans"/>
                <a:sym typeface="Nunito Sans"/>
              </a:rPr>
              <a:t>flashcards</a:t>
            </a:r>
            <a:r>
              <a:rPr lang="es-CO" sz="2000" dirty="0">
                <a:solidFill>
                  <a:srgbClr val="002060"/>
                </a:solidFill>
                <a:latin typeface="Nunito Sans"/>
                <a:ea typeface="Nunito Sans"/>
                <a:cs typeface="Nunito Sans"/>
                <a:sym typeface="Nunito Sans"/>
              </a:rPr>
              <a:t> in a Word </a:t>
            </a:r>
            <a:r>
              <a:rPr lang="es-CO" sz="2000" dirty="0" err="1">
                <a:solidFill>
                  <a:srgbClr val="002060"/>
                </a:solidFill>
                <a:latin typeface="Nunito Sans"/>
                <a:ea typeface="Nunito Sans"/>
                <a:cs typeface="Nunito Sans"/>
                <a:sym typeface="Nunito Sans"/>
              </a:rPr>
              <a:t>document</a:t>
            </a:r>
            <a:r>
              <a:rPr lang="es-CO" sz="2000" dirty="0">
                <a:solidFill>
                  <a:srgbClr val="002060"/>
                </a:solidFill>
                <a:latin typeface="Nunito Sans"/>
                <a:ea typeface="Nunito Sans"/>
                <a:cs typeface="Nunito Sans"/>
                <a:sym typeface="Nunito Sans"/>
              </a:rPr>
              <a:t>.</a:t>
            </a:r>
            <a:endParaRPr lang="es-CO" sz="2000" b="0" i="0" u="none" strike="noStrike" cap="none" dirty="0">
              <a:solidFill>
                <a:srgbClr val="002060"/>
              </a:solidFill>
              <a:latin typeface="Nunito Sans"/>
              <a:ea typeface="Nunito Sans"/>
              <a:cs typeface="Nunito Sans"/>
              <a:sym typeface="Nunito Sans"/>
            </a:endParaRPr>
          </a:p>
          <a:p>
            <a:pPr marL="342900" marR="0" lvl="0" indent="-342900" algn="l" rtl="0">
              <a:lnSpc>
                <a:spcPct val="100000"/>
              </a:lnSpc>
              <a:spcBef>
                <a:spcPts val="0"/>
              </a:spcBef>
              <a:spcAft>
                <a:spcPts val="0"/>
              </a:spcAft>
              <a:buClr>
                <a:srgbClr val="000000"/>
              </a:buClr>
              <a:buSzPts val="2000"/>
              <a:buFont typeface="Arial" panose="020B0604020202020204" pitchFamily="34" charset="0"/>
              <a:buChar char="•"/>
            </a:pPr>
            <a:endParaRPr lang="es-CO" sz="2000" dirty="0">
              <a:solidFill>
                <a:srgbClr val="002060"/>
              </a:solidFill>
              <a:latin typeface="Nunito Sans"/>
              <a:ea typeface="Nunito Sans"/>
              <a:cs typeface="Nunito Sans"/>
              <a:sym typeface="Nunito Sans"/>
            </a:endParaRPr>
          </a:p>
          <a:p>
            <a:pPr marL="342900" marR="0" lvl="0" indent="-342900" algn="l" rtl="0">
              <a:lnSpc>
                <a:spcPct val="100000"/>
              </a:lnSpc>
              <a:spcBef>
                <a:spcPts val="0"/>
              </a:spcBef>
              <a:spcAft>
                <a:spcPts val="0"/>
              </a:spcAft>
              <a:buClr>
                <a:srgbClr val="000000"/>
              </a:buClr>
              <a:buSzPts val="2000"/>
              <a:buFont typeface="Arial" panose="020B0604020202020204" pitchFamily="34" charset="0"/>
              <a:buChar char="•"/>
            </a:pPr>
            <a:r>
              <a:rPr lang="es-CO" sz="2000" b="0" i="0" u="none" strike="noStrike" cap="none" dirty="0" err="1">
                <a:solidFill>
                  <a:srgbClr val="002060"/>
                </a:solidFill>
                <a:latin typeface="Nunito Sans"/>
                <a:ea typeface="Nunito Sans"/>
                <a:cs typeface="Nunito Sans"/>
                <a:sym typeface="Nunito Sans"/>
              </a:rPr>
              <a:t>Upload</a:t>
            </a:r>
            <a:r>
              <a:rPr lang="es-CO" sz="2000" b="0" i="0" u="none" strike="noStrike" cap="none" dirty="0">
                <a:solidFill>
                  <a:srgbClr val="002060"/>
                </a:solidFill>
                <a:latin typeface="Nunito Sans"/>
                <a:ea typeface="Nunito Sans"/>
                <a:cs typeface="Nunito Sans"/>
                <a:sym typeface="Nunito Sans"/>
              </a:rPr>
              <a:t> </a:t>
            </a:r>
            <a:r>
              <a:rPr lang="es-CO" sz="2000" b="0" i="0" u="none" strike="noStrike" cap="none" dirty="0" err="1">
                <a:solidFill>
                  <a:srgbClr val="002060"/>
                </a:solidFill>
                <a:latin typeface="Nunito Sans"/>
                <a:ea typeface="Nunito Sans"/>
                <a:cs typeface="Nunito Sans"/>
                <a:sym typeface="Nunito Sans"/>
              </a:rPr>
              <a:t>it</a:t>
            </a:r>
            <a:r>
              <a:rPr lang="es-CO" sz="2000" b="0" i="0" u="none" strike="noStrike" cap="none" dirty="0">
                <a:solidFill>
                  <a:srgbClr val="002060"/>
                </a:solidFill>
                <a:latin typeface="Nunito Sans"/>
                <a:ea typeface="Nunito Sans"/>
                <a:cs typeface="Nunito Sans"/>
                <a:sym typeface="Nunito Sans"/>
              </a:rPr>
              <a:t> </a:t>
            </a:r>
            <a:r>
              <a:rPr lang="es-CO" sz="2000" b="0" i="0" u="none" strike="noStrike" cap="none" dirty="0" err="1">
                <a:solidFill>
                  <a:srgbClr val="002060"/>
                </a:solidFill>
                <a:latin typeface="Nunito Sans"/>
                <a:ea typeface="Nunito Sans"/>
                <a:cs typeface="Nunito Sans"/>
                <a:sym typeface="Nunito Sans"/>
              </a:rPr>
              <a:t>to</a:t>
            </a:r>
            <a:r>
              <a:rPr lang="es-CO" sz="2000" b="0" i="0" u="none" strike="noStrike" cap="none" dirty="0">
                <a:solidFill>
                  <a:srgbClr val="002060"/>
                </a:solidFill>
                <a:latin typeface="Nunito Sans"/>
                <a:ea typeface="Nunito Sans"/>
                <a:cs typeface="Nunito Sans"/>
                <a:sym typeface="Nunito Sans"/>
              </a:rPr>
              <a:t> </a:t>
            </a:r>
            <a:r>
              <a:rPr lang="es-CO" sz="2000" b="0" i="0" u="none" strike="noStrike" cap="none" dirty="0" err="1">
                <a:solidFill>
                  <a:srgbClr val="002060"/>
                </a:solidFill>
                <a:latin typeface="Nunito Sans"/>
                <a:ea typeface="Nunito Sans"/>
                <a:cs typeface="Nunito Sans"/>
                <a:sym typeface="Nunito Sans"/>
              </a:rPr>
              <a:t>our</a:t>
            </a:r>
            <a:r>
              <a:rPr lang="es-CO" sz="2000" b="0" i="0" u="none" strike="noStrike" cap="none" dirty="0">
                <a:solidFill>
                  <a:srgbClr val="002060"/>
                </a:solidFill>
                <a:latin typeface="Nunito Sans"/>
                <a:ea typeface="Nunito Sans"/>
                <a:cs typeface="Nunito Sans"/>
                <a:sym typeface="Nunito Sans"/>
              </a:rPr>
              <a:t> Drive.</a:t>
            </a:r>
          </a:p>
          <a:p>
            <a:pPr marL="342900" marR="0" lvl="0" indent="-342900" algn="l" rtl="0">
              <a:lnSpc>
                <a:spcPct val="100000"/>
              </a:lnSpc>
              <a:spcBef>
                <a:spcPts val="0"/>
              </a:spcBef>
              <a:spcAft>
                <a:spcPts val="0"/>
              </a:spcAft>
              <a:buClr>
                <a:srgbClr val="000000"/>
              </a:buClr>
              <a:buSzPts val="2000"/>
              <a:buFont typeface="Arial" panose="020B0604020202020204" pitchFamily="34" charset="0"/>
              <a:buChar char="•"/>
            </a:pPr>
            <a:r>
              <a:rPr lang="es-CO" sz="2000" b="0" i="0" u="none" strike="noStrike" cap="none" dirty="0">
                <a:solidFill>
                  <a:srgbClr val="002060"/>
                </a:solidFill>
                <a:latin typeface="Nunito Sans"/>
                <a:ea typeface="Nunito Sans"/>
                <a:cs typeface="Nunito Sans"/>
                <a:sym typeface="Nunito Sans"/>
                <a:hlinkClick r:id="rId7"/>
              </a:rPr>
              <a:t>https://drive.google.com/drive/folders/1wu2C7PWIc8BTQAvKspbb7sU_aRW561ND</a:t>
            </a:r>
            <a:endParaRPr lang="es-CO" sz="2000" dirty="0">
              <a:solidFill>
                <a:srgbClr val="002060"/>
              </a:solidFill>
              <a:latin typeface="Nunito Sans"/>
              <a:ea typeface="Nunito Sans"/>
              <a:cs typeface="Nunito Sans"/>
              <a:sym typeface="Nunito Sans"/>
            </a:endParaRPr>
          </a:p>
          <a:p>
            <a:pPr marL="342900" marR="0" lvl="0" indent="-342900" algn="l" rtl="0">
              <a:lnSpc>
                <a:spcPct val="100000"/>
              </a:lnSpc>
              <a:spcBef>
                <a:spcPts val="0"/>
              </a:spcBef>
              <a:spcAft>
                <a:spcPts val="0"/>
              </a:spcAft>
              <a:buClr>
                <a:srgbClr val="000000"/>
              </a:buClr>
              <a:buSzPts val="2000"/>
              <a:buFont typeface="Arial" panose="020B0604020202020204" pitchFamily="34" charset="0"/>
              <a:buChar char="•"/>
            </a:pPr>
            <a:endParaRPr lang="es-CO" sz="2000" b="0" i="0" u="none" strike="noStrike" cap="none" dirty="0">
              <a:solidFill>
                <a:srgbClr val="002060"/>
              </a:solidFill>
              <a:latin typeface="Nunito Sans"/>
              <a:ea typeface="Nunito Sans"/>
              <a:cs typeface="Nunito Sans"/>
              <a:sym typeface="Nunito Sans"/>
            </a:endParaRPr>
          </a:p>
          <a:p>
            <a:pPr marR="0" lvl="0" algn="l" rtl="0">
              <a:lnSpc>
                <a:spcPct val="100000"/>
              </a:lnSpc>
              <a:spcBef>
                <a:spcPts val="0"/>
              </a:spcBef>
              <a:spcAft>
                <a:spcPts val="0"/>
              </a:spcAft>
              <a:buClr>
                <a:srgbClr val="000000"/>
              </a:buClr>
              <a:buSzPts val="2000"/>
            </a:pPr>
            <a:endParaRPr lang="es-CO" sz="2000" b="0" i="0" u="none" strike="noStrike" cap="none" dirty="0">
              <a:solidFill>
                <a:srgbClr val="002060"/>
              </a:solidFill>
              <a:latin typeface="Nunito Sans"/>
              <a:ea typeface="Nunito Sans"/>
              <a:cs typeface="Nunito Sans"/>
              <a:sym typeface="Nunito Sans"/>
            </a:endParaRPr>
          </a:p>
        </p:txBody>
      </p:sp>
      <p:sp>
        <p:nvSpPr>
          <p:cNvPr id="275" name="Google Shape;275;p34"/>
          <p:cNvSpPr txBox="1"/>
          <p:nvPr/>
        </p:nvSpPr>
        <p:spPr>
          <a:xfrm>
            <a:off x="408162" y="934920"/>
            <a:ext cx="5467486" cy="70784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s-CO" sz="2000" dirty="0">
                <a:solidFill>
                  <a:srgbClr val="002060"/>
                </a:solidFill>
              </a:rPr>
              <a:t>Look at </a:t>
            </a:r>
            <a:r>
              <a:rPr lang="es-CO" sz="2000" dirty="0" err="1">
                <a:solidFill>
                  <a:srgbClr val="002060"/>
                </a:solidFill>
              </a:rPr>
              <a:t>these</a:t>
            </a:r>
            <a:r>
              <a:rPr lang="es-CO" sz="2000" dirty="0">
                <a:solidFill>
                  <a:srgbClr val="002060"/>
                </a:solidFill>
              </a:rPr>
              <a:t> FLASHCARDS </a:t>
            </a:r>
            <a:r>
              <a:rPr lang="es-CO" sz="2000" dirty="0" err="1">
                <a:solidFill>
                  <a:srgbClr val="002060"/>
                </a:solidFill>
              </a:rPr>
              <a:t>about</a:t>
            </a:r>
            <a:r>
              <a:rPr lang="es-CO" sz="2000" dirty="0">
                <a:solidFill>
                  <a:srgbClr val="002060"/>
                </a:solidFill>
              </a:rPr>
              <a:t> </a:t>
            </a:r>
            <a:r>
              <a:rPr lang="es-CO" sz="2000" dirty="0" err="1">
                <a:solidFill>
                  <a:srgbClr val="002060"/>
                </a:solidFill>
              </a:rPr>
              <a:t>Prefixes</a:t>
            </a:r>
            <a:r>
              <a:rPr lang="es-CO" sz="2000" dirty="0">
                <a:solidFill>
                  <a:srgbClr val="002060"/>
                </a:solidFill>
              </a:rPr>
              <a:t> &amp; </a:t>
            </a:r>
            <a:r>
              <a:rPr lang="es-CO" sz="2000" dirty="0" err="1">
                <a:solidFill>
                  <a:srgbClr val="002060"/>
                </a:solidFill>
              </a:rPr>
              <a:t>Suffixes</a:t>
            </a:r>
            <a:r>
              <a:rPr lang="es-CO" sz="2000" dirty="0">
                <a:solidFill>
                  <a:srgbClr val="002060"/>
                </a:solidFill>
              </a:rPr>
              <a:t>. </a:t>
            </a:r>
          </a:p>
        </p:txBody>
      </p:sp>
      <p:sp>
        <p:nvSpPr>
          <p:cNvPr id="3" name="CuadroTexto 2">
            <a:extLst>
              <a:ext uri="{FF2B5EF4-FFF2-40B4-BE49-F238E27FC236}">
                <a16:creationId xmlns:a16="http://schemas.microsoft.com/office/drawing/2014/main" id="{5045F05C-3A1D-90D3-A5F4-564BA8066B6D}"/>
              </a:ext>
            </a:extLst>
          </p:cNvPr>
          <p:cNvSpPr txBox="1"/>
          <p:nvPr/>
        </p:nvSpPr>
        <p:spPr>
          <a:xfrm>
            <a:off x="191664" y="1682566"/>
            <a:ext cx="5904336" cy="1015663"/>
          </a:xfrm>
          <a:prstGeom prst="rect">
            <a:avLst/>
          </a:prstGeom>
          <a:noFill/>
        </p:spPr>
        <p:txBody>
          <a:bodyPr wrap="square">
            <a:spAutoFit/>
          </a:bodyPr>
          <a:lstStyle/>
          <a:p>
            <a:pPr marL="0" marR="0" lvl="0" indent="0" algn="just" rtl="0">
              <a:lnSpc>
                <a:spcPct val="100000"/>
              </a:lnSpc>
              <a:spcBef>
                <a:spcPts val="0"/>
              </a:spcBef>
              <a:spcAft>
                <a:spcPts val="0"/>
              </a:spcAft>
              <a:buClr>
                <a:srgbClr val="000000"/>
              </a:buClr>
              <a:buSzPts val="2000"/>
              <a:buFont typeface="Arial"/>
              <a:buNone/>
            </a:pPr>
            <a:r>
              <a:rPr lang="es-CO" sz="2000" dirty="0">
                <a:solidFill>
                  <a:srgbClr val="002060"/>
                </a:solidFill>
                <a:hlinkClick r:id="rId8"/>
              </a:rPr>
              <a:t>https://quizlet.com/gt/606112903/prefixes-suffixes-flash-cards/?funnelUUID=9d3de1f9-9d9b-40c2-a089-18b0556ac876</a:t>
            </a:r>
            <a:endParaRPr lang="es-CO" sz="2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grpSp>
        <p:nvGrpSpPr>
          <p:cNvPr id="105" name="Google Shape;105;p2"/>
          <p:cNvGrpSpPr/>
          <p:nvPr/>
        </p:nvGrpSpPr>
        <p:grpSpPr>
          <a:xfrm>
            <a:off x="0" y="-1"/>
            <a:ext cx="12192000" cy="6858002"/>
            <a:chOff x="0" y="317351"/>
            <a:chExt cx="12192000" cy="6858002"/>
          </a:xfrm>
        </p:grpSpPr>
        <p:pic>
          <p:nvPicPr>
            <p:cNvPr id="106" name="Google Shape;106;p2"/>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107" name="Google Shape;107;p2"/>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108" name="Google Shape;108;p2"/>
          <p:cNvPicPr preferRelativeResize="0"/>
          <p:nvPr/>
        </p:nvPicPr>
        <p:blipFill rotWithShape="1">
          <a:blip r:embed="rId5">
            <a:alphaModFix/>
          </a:blip>
          <a:srcRect/>
          <a:stretch/>
        </p:blipFill>
        <p:spPr>
          <a:xfrm>
            <a:off x="4815518" y="165438"/>
            <a:ext cx="2339170" cy="1120852"/>
          </a:xfrm>
          <a:prstGeom prst="rect">
            <a:avLst/>
          </a:prstGeom>
          <a:noFill/>
          <a:ln>
            <a:noFill/>
          </a:ln>
        </p:spPr>
      </p:pic>
      <p:sp>
        <p:nvSpPr>
          <p:cNvPr id="109" name="Google Shape;109;p2"/>
          <p:cNvSpPr txBox="1"/>
          <p:nvPr/>
        </p:nvSpPr>
        <p:spPr>
          <a:xfrm>
            <a:off x="2753576" y="1352266"/>
            <a:ext cx="7106881" cy="86177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s-CO" sz="5000" b="0" i="0" u="none" strike="noStrike" cap="none">
                <a:solidFill>
                  <a:srgbClr val="D2A6FF"/>
                </a:solidFill>
                <a:latin typeface="Arial"/>
                <a:ea typeface="Arial"/>
                <a:cs typeface="Arial"/>
                <a:sym typeface="Arial"/>
              </a:rPr>
              <a:t>Table of content</a:t>
            </a:r>
            <a:endParaRPr/>
          </a:p>
        </p:txBody>
      </p:sp>
      <p:sp>
        <p:nvSpPr>
          <p:cNvPr id="110" name="Google Shape;110;p2"/>
          <p:cNvSpPr/>
          <p:nvPr/>
        </p:nvSpPr>
        <p:spPr>
          <a:xfrm>
            <a:off x="3476266" y="2461172"/>
            <a:ext cx="790226" cy="790226"/>
          </a:xfrm>
          <a:prstGeom prst="ellipse">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1" name="Google Shape;111;p2"/>
          <p:cNvSpPr/>
          <p:nvPr/>
        </p:nvSpPr>
        <p:spPr>
          <a:xfrm>
            <a:off x="3476266" y="3603906"/>
            <a:ext cx="790226" cy="790226"/>
          </a:xfrm>
          <a:prstGeom prst="ellipse">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2" name="Google Shape;112;p2"/>
          <p:cNvSpPr/>
          <p:nvPr/>
        </p:nvSpPr>
        <p:spPr>
          <a:xfrm>
            <a:off x="3476266" y="4757859"/>
            <a:ext cx="790226" cy="790226"/>
          </a:xfrm>
          <a:prstGeom prst="ellipse">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3" name="Google Shape;113;p2"/>
          <p:cNvSpPr/>
          <p:nvPr/>
        </p:nvSpPr>
        <p:spPr>
          <a:xfrm>
            <a:off x="4630461" y="2580983"/>
            <a:ext cx="4191000" cy="660742"/>
          </a:xfrm>
          <a:prstGeom prst="roundRect">
            <a:avLst>
              <a:gd name="adj" fmla="val 16667"/>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ADF6FE"/>
              </a:solidFill>
              <a:latin typeface="Calibri"/>
              <a:ea typeface="Calibri"/>
              <a:cs typeface="Calibri"/>
              <a:sym typeface="Calibri"/>
            </a:endParaRPr>
          </a:p>
        </p:txBody>
      </p:sp>
      <p:sp>
        <p:nvSpPr>
          <p:cNvPr id="114" name="Google Shape;114;p2"/>
          <p:cNvSpPr/>
          <p:nvPr/>
        </p:nvSpPr>
        <p:spPr>
          <a:xfrm>
            <a:off x="4630461" y="3668648"/>
            <a:ext cx="5849970" cy="660742"/>
          </a:xfrm>
          <a:prstGeom prst="roundRect">
            <a:avLst>
              <a:gd name="adj" fmla="val 16667"/>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ADF6FE"/>
              </a:solidFill>
              <a:latin typeface="Calibri"/>
              <a:ea typeface="Calibri"/>
              <a:cs typeface="Calibri"/>
              <a:sym typeface="Calibri"/>
            </a:endParaRPr>
          </a:p>
        </p:txBody>
      </p:sp>
      <p:sp>
        <p:nvSpPr>
          <p:cNvPr id="115" name="Google Shape;115;p2"/>
          <p:cNvSpPr/>
          <p:nvPr/>
        </p:nvSpPr>
        <p:spPr>
          <a:xfrm>
            <a:off x="4698069" y="4740213"/>
            <a:ext cx="6454881" cy="660742"/>
          </a:xfrm>
          <a:prstGeom prst="roundRect">
            <a:avLst>
              <a:gd name="adj" fmla="val 16667"/>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ADF6FE"/>
              </a:solidFill>
              <a:latin typeface="Calibri"/>
              <a:ea typeface="Calibri"/>
              <a:cs typeface="Calibri"/>
              <a:sym typeface="Calibri"/>
            </a:endParaRPr>
          </a:p>
        </p:txBody>
      </p:sp>
      <p:sp>
        <p:nvSpPr>
          <p:cNvPr id="116" name="Google Shape;116;p2"/>
          <p:cNvSpPr txBox="1"/>
          <p:nvPr/>
        </p:nvSpPr>
        <p:spPr>
          <a:xfrm>
            <a:off x="3587006" y="2520035"/>
            <a:ext cx="586680"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0" i="0" u="none" strike="noStrike" cap="none">
                <a:solidFill>
                  <a:srgbClr val="001059"/>
                </a:solidFill>
                <a:latin typeface="Nunito Sans Black"/>
                <a:ea typeface="Nunito Sans Black"/>
                <a:cs typeface="Nunito Sans Black"/>
                <a:sym typeface="Nunito Sans Black"/>
              </a:rPr>
              <a:t>1</a:t>
            </a:r>
            <a:endParaRPr sz="1400" b="0" i="0" u="none" strike="noStrike" cap="none">
              <a:solidFill>
                <a:srgbClr val="000000"/>
              </a:solidFill>
              <a:latin typeface="Arial"/>
              <a:ea typeface="Arial"/>
              <a:cs typeface="Arial"/>
              <a:sym typeface="Arial"/>
            </a:endParaRPr>
          </a:p>
        </p:txBody>
      </p:sp>
      <p:sp>
        <p:nvSpPr>
          <p:cNvPr id="117" name="Google Shape;117;p2"/>
          <p:cNvSpPr txBox="1"/>
          <p:nvPr/>
        </p:nvSpPr>
        <p:spPr>
          <a:xfrm>
            <a:off x="3595092" y="3687327"/>
            <a:ext cx="586680"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0" i="0" u="none" strike="noStrike" cap="none">
                <a:solidFill>
                  <a:srgbClr val="001059"/>
                </a:solidFill>
                <a:latin typeface="Nunito Sans Black"/>
                <a:ea typeface="Nunito Sans Black"/>
                <a:cs typeface="Nunito Sans Black"/>
                <a:sym typeface="Nunito Sans Black"/>
              </a:rPr>
              <a:t>2</a:t>
            </a:r>
            <a:endParaRPr sz="1400" b="0" i="0" u="none" strike="noStrike" cap="none">
              <a:solidFill>
                <a:srgbClr val="000000"/>
              </a:solidFill>
              <a:latin typeface="Arial"/>
              <a:ea typeface="Arial"/>
              <a:cs typeface="Arial"/>
              <a:sym typeface="Arial"/>
            </a:endParaRPr>
          </a:p>
        </p:txBody>
      </p:sp>
      <p:sp>
        <p:nvSpPr>
          <p:cNvPr id="118" name="Google Shape;118;p2"/>
          <p:cNvSpPr txBox="1"/>
          <p:nvPr/>
        </p:nvSpPr>
        <p:spPr>
          <a:xfrm>
            <a:off x="3578039" y="4822601"/>
            <a:ext cx="586680"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0" i="0" u="none" strike="noStrike" cap="none">
                <a:solidFill>
                  <a:srgbClr val="001059"/>
                </a:solidFill>
                <a:latin typeface="Nunito Sans Black"/>
                <a:ea typeface="Nunito Sans Black"/>
                <a:cs typeface="Nunito Sans Black"/>
                <a:sym typeface="Nunito Sans Black"/>
              </a:rPr>
              <a:t>3</a:t>
            </a:r>
            <a:endParaRPr sz="1400" b="0" i="0" u="none" strike="noStrike" cap="none">
              <a:solidFill>
                <a:srgbClr val="000000"/>
              </a:solidFill>
              <a:latin typeface="Arial"/>
              <a:ea typeface="Arial"/>
              <a:cs typeface="Arial"/>
              <a:sym typeface="Arial"/>
            </a:endParaRPr>
          </a:p>
        </p:txBody>
      </p:sp>
      <p:sp>
        <p:nvSpPr>
          <p:cNvPr id="119" name="Google Shape;119;p2"/>
          <p:cNvSpPr txBox="1"/>
          <p:nvPr/>
        </p:nvSpPr>
        <p:spPr>
          <a:xfrm>
            <a:off x="4815519" y="2582804"/>
            <a:ext cx="3795082"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0" i="0" u="none" strike="noStrike" cap="none" dirty="0" err="1">
                <a:solidFill>
                  <a:srgbClr val="001059"/>
                </a:solidFill>
                <a:latin typeface="Nunito Sans Black"/>
                <a:ea typeface="Nunito Sans Black"/>
                <a:cs typeface="Nunito Sans Black"/>
                <a:sym typeface="Nunito Sans Black"/>
              </a:rPr>
              <a:t>Review</a:t>
            </a:r>
            <a:endParaRPr sz="1400" b="0" i="0" u="none" strike="noStrike" cap="none" dirty="0">
              <a:solidFill>
                <a:srgbClr val="000000"/>
              </a:solidFill>
              <a:latin typeface="Arial"/>
              <a:ea typeface="Arial"/>
              <a:cs typeface="Arial"/>
              <a:sym typeface="Arial"/>
            </a:endParaRPr>
          </a:p>
        </p:txBody>
      </p:sp>
      <p:sp>
        <p:nvSpPr>
          <p:cNvPr id="120" name="Google Shape;120;p2"/>
          <p:cNvSpPr txBox="1"/>
          <p:nvPr/>
        </p:nvSpPr>
        <p:spPr>
          <a:xfrm>
            <a:off x="4828419" y="3687327"/>
            <a:ext cx="5849965" cy="7078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a:buNone/>
            </a:pPr>
            <a:r>
              <a:rPr lang="es-CO" sz="4000" b="0" i="0" u="none" strike="noStrike" cap="none" dirty="0" err="1">
                <a:solidFill>
                  <a:srgbClr val="001059"/>
                </a:solidFill>
                <a:latin typeface="Nunito Sans Black"/>
                <a:ea typeface="Nunito Sans Black"/>
                <a:cs typeface="Nunito Sans Black"/>
                <a:sym typeface="Nunito Sans Black"/>
              </a:rPr>
              <a:t>Prefixes</a:t>
            </a:r>
            <a:r>
              <a:rPr lang="es-CO" sz="4000" b="0" i="0" u="none" strike="noStrike" cap="none" dirty="0">
                <a:solidFill>
                  <a:srgbClr val="001059"/>
                </a:solidFill>
                <a:latin typeface="Nunito Sans Black"/>
                <a:ea typeface="Nunito Sans Black"/>
                <a:cs typeface="Nunito Sans Black"/>
                <a:sym typeface="Nunito Sans Black"/>
              </a:rPr>
              <a:t> and </a:t>
            </a:r>
            <a:r>
              <a:rPr lang="es-CO" sz="4000" b="0" i="0" u="none" strike="noStrike" cap="none" dirty="0" err="1">
                <a:solidFill>
                  <a:srgbClr val="001059"/>
                </a:solidFill>
                <a:latin typeface="Nunito Sans Black"/>
                <a:ea typeface="Nunito Sans Black"/>
                <a:cs typeface="Nunito Sans Black"/>
                <a:sym typeface="Nunito Sans Black"/>
              </a:rPr>
              <a:t>Suffixes</a:t>
            </a:r>
            <a:endParaRPr sz="1400" b="0" i="0" u="none" strike="noStrike" cap="none" dirty="0">
              <a:solidFill>
                <a:srgbClr val="000000"/>
              </a:solidFill>
              <a:latin typeface="Arial"/>
              <a:ea typeface="Arial"/>
              <a:cs typeface="Arial"/>
              <a:sym typeface="Arial"/>
            </a:endParaRPr>
          </a:p>
        </p:txBody>
      </p:sp>
      <p:sp>
        <p:nvSpPr>
          <p:cNvPr id="121" name="Google Shape;121;p2"/>
          <p:cNvSpPr txBox="1"/>
          <p:nvPr/>
        </p:nvSpPr>
        <p:spPr>
          <a:xfrm>
            <a:off x="4617560" y="4714597"/>
            <a:ext cx="6060824" cy="70784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000"/>
              <a:buFont typeface="Arial"/>
              <a:buNone/>
            </a:pPr>
            <a:r>
              <a:rPr lang="es-CO" sz="4000" b="0" i="0" u="none" strike="noStrike" cap="none" dirty="0" err="1">
                <a:solidFill>
                  <a:srgbClr val="001059"/>
                </a:solidFill>
                <a:latin typeface="Nunito Sans Black"/>
                <a:ea typeface="Nunito Sans Black"/>
                <a:cs typeface="Nunito Sans Black"/>
                <a:sym typeface="Nunito Sans Black"/>
              </a:rPr>
              <a:t>Practice</a:t>
            </a:r>
            <a:r>
              <a:rPr lang="es-CO" sz="4000" b="0" i="0" u="none" strike="noStrike" cap="none" dirty="0">
                <a:solidFill>
                  <a:srgbClr val="001059"/>
                </a:solidFill>
                <a:latin typeface="Nunito Sans Black"/>
                <a:ea typeface="Nunito Sans Black"/>
                <a:cs typeface="Nunito Sans Black"/>
                <a:sym typeface="Nunito Sans Black"/>
              </a:rPr>
              <a:t>- </a:t>
            </a:r>
            <a:r>
              <a:rPr lang="es-CO" sz="4000" b="0" i="0" u="none" strike="noStrike" cap="none" dirty="0" err="1">
                <a:solidFill>
                  <a:srgbClr val="001059"/>
                </a:solidFill>
                <a:latin typeface="Nunito Sans Black"/>
                <a:ea typeface="Nunito Sans Black"/>
                <a:cs typeface="Nunito Sans Black"/>
                <a:sym typeface="Nunito Sans Black"/>
              </a:rPr>
              <a:t>Homework</a:t>
            </a:r>
            <a:endParaRPr sz="4000" b="0" i="0" u="none" strike="noStrike" cap="none" dirty="0">
              <a:solidFill>
                <a:srgbClr val="000000"/>
              </a:solidFill>
              <a:latin typeface="Arial"/>
              <a:ea typeface="Arial"/>
              <a:cs typeface="Arial"/>
              <a:sym typeface="Arial"/>
            </a:endParaRPr>
          </a:p>
        </p:txBody>
      </p:sp>
      <p:cxnSp>
        <p:nvCxnSpPr>
          <p:cNvPr id="122" name="Google Shape;122;p2"/>
          <p:cNvCxnSpPr>
            <a:stCxn id="110" idx="4"/>
            <a:endCxn id="111" idx="0"/>
          </p:cNvCxnSpPr>
          <p:nvPr/>
        </p:nvCxnSpPr>
        <p:spPr>
          <a:xfrm>
            <a:off x="3871379" y="3251398"/>
            <a:ext cx="0" cy="352500"/>
          </a:xfrm>
          <a:prstGeom prst="straightConnector1">
            <a:avLst/>
          </a:prstGeom>
          <a:noFill/>
          <a:ln w="38100" cap="flat" cmpd="sng">
            <a:solidFill>
              <a:srgbClr val="D2A6FF"/>
            </a:solidFill>
            <a:prstDash val="solid"/>
            <a:miter lim="800000"/>
            <a:headEnd type="none" w="sm" len="sm"/>
            <a:tailEnd type="none" w="sm" len="sm"/>
          </a:ln>
        </p:spPr>
      </p:cxnSp>
      <p:cxnSp>
        <p:nvCxnSpPr>
          <p:cNvPr id="123" name="Google Shape;123;p2"/>
          <p:cNvCxnSpPr>
            <a:stCxn id="117" idx="2"/>
          </p:cNvCxnSpPr>
          <p:nvPr/>
        </p:nvCxnSpPr>
        <p:spPr>
          <a:xfrm>
            <a:off x="3888432" y="4395213"/>
            <a:ext cx="0" cy="345000"/>
          </a:xfrm>
          <a:prstGeom prst="straightConnector1">
            <a:avLst/>
          </a:prstGeom>
          <a:noFill/>
          <a:ln w="38100" cap="flat" cmpd="sng">
            <a:solidFill>
              <a:srgbClr val="D2A6FF"/>
            </a:solidFill>
            <a:prstDash val="solid"/>
            <a:miter lim="800000"/>
            <a:headEnd type="none" w="sm" len="sm"/>
            <a:tailEnd type="none" w="sm" len="sm"/>
          </a:ln>
        </p:spPr>
      </p:cxnSp>
      <p:grpSp>
        <p:nvGrpSpPr>
          <p:cNvPr id="124" name="Google Shape;124;p2"/>
          <p:cNvGrpSpPr/>
          <p:nvPr/>
        </p:nvGrpSpPr>
        <p:grpSpPr>
          <a:xfrm>
            <a:off x="626477" y="254641"/>
            <a:ext cx="11251266" cy="983288"/>
            <a:chOff x="626477" y="254641"/>
            <a:chExt cx="11251266" cy="983288"/>
          </a:xfrm>
        </p:grpSpPr>
        <p:pic>
          <p:nvPicPr>
            <p:cNvPr id="125" name="Google Shape;125;p2"/>
            <p:cNvPicPr preferRelativeResize="0"/>
            <p:nvPr/>
          </p:nvPicPr>
          <p:blipFill rotWithShape="1">
            <a:blip r:embed="rId6">
              <a:alphaModFix/>
            </a:blip>
            <a:srcRect/>
            <a:stretch/>
          </p:blipFill>
          <p:spPr>
            <a:xfrm>
              <a:off x="10059722" y="254641"/>
              <a:ext cx="1818021" cy="983288"/>
            </a:xfrm>
            <a:prstGeom prst="rect">
              <a:avLst/>
            </a:prstGeom>
            <a:noFill/>
            <a:ln>
              <a:noFill/>
            </a:ln>
          </p:spPr>
        </p:pic>
        <p:pic>
          <p:nvPicPr>
            <p:cNvPr id="126" name="Google Shape;126;p2"/>
            <p:cNvPicPr preferRelativeResize="0"/>
            <p:nvPr/>
          </p:nvPicPr>
          <p:blipFill rotWithShape="1">
            <a:blip r:embed="rId7">
              <a:alphaModFix/>
            </a:blip>
            <a:srcRect/>
            <a:stretch/>
          </p:blipFill>
          <p:spPr>
            <a:xfrm>
              <a:off x="626477" y="484081"/>
              <a:ext cx="1505800" cy="524408"/>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pSp>
        <p:nvGrpSpPr>
          <p:cNvPr id="219" name="Google Shape;219;p31"/>
          <p:cNvGrpSpPr/>
          <p:nvPr/>
        </p:nvGrpSpPr>
        <p:grpSpPr>
          <a:xfrm>
            <a:off x="0" y="-2"/>
            <a:ext cx="12192000" cy="6858002"/>
            <a:chOff x="0" y="317351"/>
            <a:chExt cx="12192000" cy="6858002"/>
          </a:xfrm>
        </p:grpSpPr>
        <p:pic>
          <p:nvPicPr>
            <p:cNvPr id="220" name="Google Shape;220;p3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21" name="Google Shape;221;p3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25" name="Google Shape;225;p31"/>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226" name="Google Shape;226;p31"/>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227" name="Google Shape;227;p31"/>
          <p:cNvSpPr/>
          <p:nvPr/>
        </p:nvSpPr>
        <p:spPr>
          <a:xfrm>
            <a:off x="2363491" y="390743"/>
            <a:ext cx="6914974" cy="507333"/>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8" name="Google Shape;228;p31"/>
          <p:cNvSpPr txBox="1"/>
          <p:nvPr/>
        </p:nvSpPr>
        <p:spPr>
          <a:xfrm>
            <a:off x="1881385" y="442020"/>
            <a:ext cx="7262615"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Practice</a:t>
            </a:r>
            <a:r>
              <a:rPr lang="es-CO" sz="2800" dirty="0">
                <a:solidFill>
                  <a:srgbClr val="001059"/>
                </a:solidFill>
                <a:latin typeface="Nunito Sans Black"/>
                <a:sym typeface="Nunito Sans Black"/>
              </a:rPr>
              <a:t> 1B READING ACTIVITY</a:t>
            </a:r>
            <a:endParaRPr sz="1400" b="0" i="0" u="none" strike="noStrike" cap="none" dirty="0">
              <a:solidFill>
                <a:srgbClr val="000000"/>
              </a:solidFill>
              <a:latin typeface="Arial"/>
              <a:ea typeface="Arial"/>
              <a:cs typeface="Arial"/>
              <a:sym typeface="Arial"/>
            </a:endParaRPr>
          </a:p>
        </p:txBody>
      </p:sp>
      <p:sp>
        <p:nvSpPr>
          <p:cNvPr id="3" name="Google Shape;194;p28">
            <a:extLst>
              <a:ext uri="{FF2B5EF4-FFF2-40B4-BE49-F238E27FC236}">
                <a16:creationId xmlns:a16="http://schemas.microsoft.com/office/drawing/2014/main" id="{B9A2223C-A90A-D56A-D69B-45AD02E98111}"/>
              </a:ext>
            </a:extLst>
          </p:cNvPr>
          <p:cNvSpPr/>
          <p:nvPr/>
        </p:nvSpPr>
        <p:spPr>
          <a:xfrm>
            <a:off x="21223" y="1693918"/>
            <a:ext cx="5799755" cy="4290645"/>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algn="ctr">
              <a:lnSpc>
                <a:spcPct val="107000"/>
              </a:lnSpc>
              <a:spcAft>
                <a:spcPts val="80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TOXIC GIANTS OF BIG TECH.</a:t>
            </a:r>
            <a:endParaRPr lang="es-CO"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Kara Swisher, a veteran journalist and podcaster, has spent decades scrutinizing Silicon Valley and its prominent figures. </a:t>
            </a:r>
            <a:endParaRPr lang="es-CO"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07000"/>
              </a:lnSpc>
              <a:spcAft>
                <a:spcPts val="80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Initially optimistic about technology's potential to improve humanity, she now believes that greed and ego have corrupted the industry. Her memoir, "Burn Book," explores her experiences with tech giants like Bill Gates, Steve Jobs, Mark Zuckerberg, Jeff Bezos, Elon Musk, and the Google founders, offering insightful and sometimes scathing portrayals. </a:t>
            </a:r>
            <a:endParaRPr lang="es-CO" sz="1800" kern="10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Google Shape;194;p28">
            <a:extLst>
              <a:ext uri="{FF2B5EF4-FFF2-40B4-BE49-F238E27FC236}">
                <a16:creationId xmlns:a16="http://schemas.microsoft.com/office/drawing/2014/main" id="{46310424-C64C-5E2E-2FB0-1A6FCFE98198}"/>
              </a:ext>
            </a:extLst>
          </p:cNvPr>
          <p:cNvSpPr/>
          <p:nvPr/>
        </p:nvSpPr>
        <p:spPr>
          <a:xfrm>
            <a:off x="6096000" y="1732715"/>
            <a:ext cx="5997526" cy="4290645"/>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1800">
                <a:effectLst/>
                <a:latin typeface="Aptos" panose="020B0004020202020204" pitchFamily="34" charset="0"/>
                <a:ea typeface="Aptos" panose="020B0004020202020204" pitchFamily="34" charset="0"/>
                <a:cs typeface="Times New Roman" panose="02020603050405020304" pitchFamily="18" charset="0"/>
              </a:rPr>
              <a:t>Swisher criticizes tech leaders for prioritizing profit over principles, particularly highlighting their cozy relationship with Trump despite knowing his harmful policies. She believes that figures like Zuckerberg and Musk are incapable to handle the immense power they wield, evidenced by their questionable decisions and lack of accountability. Her disappointment with Musk is particularly pronounced, as she once saw him as a promising innovator but now views him as self-destructive and erratic. Despite their financial power, she doubts their long-term sustainability, especially considering their controversial actions and attitudes.</a:t>
            </a: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5909795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pSp>
        <p:nvGrpSpPr>
          <p:cNvPr id="219" name="Google Shape;219;p31"/>
          <p:cNvGrpSpPr/>
          <p:nvPr/>
        </p:nvGrpSpPr>
        <p:grpSpPr>
          <a:xfrm>
            <a:off x="0" y="-2"/>
            <a:ext cx="12192000" cy="6858002"/>
            <a:chOff x="0" y="317351"/>
            <a:chExt cx="12192000" cy="6858002"/>
          </a:xfrm>
        </p:grpSpPr>
        <p:pic>
          <p:nvPicPr>
            <p:cNvPr id="220" name="Google Shape;220;p3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21" name="Google Shape;221;p3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25" name="Google Shape;225;p31"/>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226" name="Google Shape;226;p31"/>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227" name="Google Shape;227;p31"/>
          <p:cNvSpPr/>
          <p:nvPr/>
        </p:nvSpPr>
        <p:spPr>
          <a:xfrm>
            <a:off x="2363491" y="390743"/>
            <a:ext cx="6914974" cy="507333"/>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8" name="Google Shape;228;p31"/>
          <p:cNvSpPr txBox="1"/>
          <p:nvPr/>
        </p:nvSpPr>
        <p:spPr>
          <a:xfrm>
            <a:off x="1881385" y="442020"/>
            <a:ext cx="7262615"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Practice</a:t>
            </a:r>
            <a:r>
              <a:rPr lang="es-CO" sz="2800" dirty="0">
                <a:solidFill>
                  <a:srgbClr val="001059"/>
                </a:solidFill>
                <a:latin typeface="Nunito Sans Black"/>
                <a:sym typeface="Nunito Sans Black"/>
              </a:rPr>
              <a:t> 1B READING ACTIVITY</a:t>
            </a:r>
            <a:endParaRPr sz="1400" b="0" i="0" u="none" strike="noStrike" cap="none" dirty="0">
              <a:solidFill>
                <a:srgbClr val="000000"/>
              </a:solidFill>
              <a:latin typeface="Arial"/>
              <a:ea typeface="Arial"/>
              <a:cs typeface="Arial"/>
              <a:sym typeface="Arial"/>
            </a:endParaRPr>
          </a:p>
        </p:txBody>
      </p:sp>
      <p:sp>
        <p:nvSpPr>
          <p:cNvPr id="3" name="Google Shape;194;p28">
            <a:extLst>
              <a:ext uri="{FF2B5EF4-FFF2-40B4-BE49-F238E27FC236}">
                <a16:creationId xmlns:a16="http://schemas.microsoft.com/office/drawing/2014/main" id="{B9A2223C-A90A-D56A-D69B-45AD02E98111}"/>
              </a:ext>
            </a:extLst>
          </p:cNvPr>
          <p:cNvSpPr/>
          <p:nvPr/>
        </p:nvSpPr>
        <p:spPr>
          <a:xfrm>
            <a:off x="2612814" y="1407222"/>
            <a:ext cx="5799755" cy="4290645"/>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algn="just">
              <a:lnSpc>
                <a:spcPct val="107000"/>
              </a:lnSpc>
              <a:spcAft>
                <a:spcPts val="80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Swisher remains hopeful about the American people's ability to reject leaders like Trump, emphasizing the importance of decency and accountability in governance. She expresses a desire to see Trump held accountable for his actions, even suggesting that he deserves imprisonment. Overall, Swisher's perspective offers a critical examination of Silicon Valley's culture and its impact on society, emphasizing the need for ethical leadership and responsible technology development.</a:t>
            </a:r>
            <a:endParaRPr lang="es-CO" sz="1800" kern="10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23990907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pSp>
        <p:nvGrpSpPr>
          <p:cNvPr id="219" name="Google Shape;219;p31"/>
          <p:cNvGrpSpPr/>
          <p:nvPr/>
        </p:nvGrpSpPr>
        <p:grpSpPr>
          <a:xfrm>
            <a:off x="0" y="-2"/>
            <a:ext cx="12192000" cy="6858002"/>
            <a:chOff x="0" y="317351"/>
            <a:chExt cx="12192000" cy="6858002"/>
          </a:xfrm>
        </p:grpSpPr>
        <p:pic>
          <p:nvPicPr>
            <p:cNvPr id="220" name="Google Shape;220;p3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21" name="Google Shape;221;p3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25" name="Google Shape;225;p31"/>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226" name="Google Shape;226;p31"/>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227" name="Google Shape;227;p31"/>
          <p:cNvSpPr/>
          <p:nvPr/>
        </p:nvSpPr>
        <p:spPr>
          <a:xfrm>
            <a:off x="625308" y="1234782"/>
            <a:ext cx="11566692" cy="507333"/>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8" name="Google Shape;228;p31"/>
          <p:cNvSpPr txBox="1"/>
          <p:nvPr/>
        </p:nvSpPr>
        <p:spPr>
          <a:xfrm>
            <a:off x="464314" y="1244643"/>
            <a:ext cx="11727686"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dirty="0" err="1">
                <a:solidFill>
                  <a:srgbClr val="001059"/>
                </a:solidFill>
                <a:latin typeface="Nunito Sans Black"/>
                <a:sym typeface="Nunito Sans Black"/>
              </a:rPr>
              <a:t>Practice</a:t>
            </a:r>
            <a:r>
              <a:rPr lang="es-CO" sz="2800" dirty="0">
                <a:solidFill>
                  <a:srgbClr val="001059"/>
                </a:solidFill>
                <a:latin typeface="Nunito Sans Black"/>
                <a:sym typeface="Nunito Sans Black"/>
              </a:rPr>
              <a:t> 2: </a:t>
            </a:r>
            <a:r>
              <a:rPr lang="es-CO" sz="2800" dirty="0" err="1">
                <a:solidFill>
                  <a:srgbClr val="001059"/>
                </a:solidFill>
                <a:latin typeface="Nunito Sans Black"/>
                <a:sym typeface="Nunito Sans Black"/>
              </a:rPr>
              <a:t>Underline</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the</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words</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that</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contain</a:t>
            </a: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prefixes</a:t>
            </a:r>
            <a:r>
              <a:rPr lang="es-CO" sz="2800" dirty="0">
                <a:solidFill>
                  <a:srgbClr val="001059"/>
                </a:solidFill>
                <a:latin typeface="Nunito Sans Black"/>
                <a:sym typeface="Nunito Sans Black"/>
              </a:rPr>
              <a:t> and </a:t>
            </a:r>
            <a:r>
              <a:rPr lang="es-CO" sz="2800" dirty="0" err="1">
                <a:solidFill>
                  <a:srgbClr val="001059"/>
                </a:solidFill>
                <a:latin typeface="Nunito Sans Black"/>
                <a:sym typeface="Nunito Sans Black"/>
              </a:rPr>
              <a:t>suffixes</a:t>
            </a:r>
            <a:r>
              <a:rPr lang="es-CO" sz="2800" dirty="0">
                <a:solidFill>
                  <a:srgbClr val="001059"/>
                </a:solidFill>
                <a:latin typeface="Nunito Sans Black"/>
                <a:sym typeface="Nunito Sans Black"/>
              </a:rPr>
              <a:t>. </a:t>
            </a:r>
            <a:endParaRPr sz="1400" b="0" i="0" u="none" strike="noStrike" cap="none" dirty="0">
              <a:solidFill>
                <a:srgbClr val="000000"/>
              </a:solidFill>
              <a:latin typeface="Arial"/>
              <a:ea typeface="Arial"/>
              <a:cs typeface="Arial"/>
              <a:sym typeface="Arial"/>
            </a:endParaRPr>
          </a:p>
        </p:txBody>
      </p:sp>
      <p:pic>
        <p:nvPicPr>
          <p:cNvPr id="4" name="Imagen 3">
            <a:extLst>
              <a:ext uri="{FF2B5EF4-FFF2-40B4-BE49-F238E27FC236}">
                <a16:creationId xmlns:a16="http://schemas.microsoft.com/office/drawing/2014/main" id="{DFAD43C6-D157-A95E-E157-3B0F1756FF13}"/>
              </a:ext>
            </a:extLst>
          </p:cNvPr>
          <p:cNvPicPr>
            <a:picLocks noChangeAspect="1"/>
          </p:cNvPicPr>
          <p:nvPr/>
        </p:nvPicPr>
        <p:blipFill rotWithShape="1">
          <a:blip r:embed="rId7"/>
          <a:srcRect l="6346" t="23371" r="5128" b="11572"/>
          <a:stretch/>
        </p:blipFill>
        <p:spPr>
          <a:xfrm>
            <a:off x="862608" y="1986387"/>
            <a:ext cx="10792968" cy="4459458"/>
          </a:xfrm>
          <a:prstGeom prst="rect">
            <a:avLst/>
          </a:prstGeom>
        </p:spPr>
      </p:pic>
    </p:spTree>
    <p:extLst>
      <p:ext uri="{BB962C8B-B14F-4D97-AF65-F5344CB8AC3E}">
        <p14:creationId xmlns:p14="http://schemas.microsoft.com/office/powerpoint/2010/main" val="31558580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grpSp>
        <p:nvGrpSpPr>
          <p:cNvPr id="281" name="Google Shape;281;p13"/>
          <p:cNvGrpSpPr/>
          <p:nvPr/>
        </p:nvGrpSpPr>
        <p:grpSpPr>
          <a:xfrm>
            <a:off x="0" y="-1"/>
            <a:ext cx="12192000" cy="6858002"/>
            <a:chOff x="0" y="317351"/>
            <a:chExt cx="12192000" cy="6858002"/>
          </a:xfrm>
        </p:grpSpPr>
        <p:pic>
          <p:nvPicPr>
            <p:cNvPr id="282" name="Google Shape;282;p13"/>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83" name="Google Shape;283;p13"/>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84" name="Google Shape;284;p13"/>
          <p:cNvPicPr preferRelativeResize="0"/>
          <p:nvPr/>
        </p:nvPicPr>
        <p:blipFill rotWithShape="1">
          <a:blip r:embed="rId5">
            <a:alphaModFix/>
          </a:blip>
          <a:srcRect/>
          <a:stretch/>
        </p:blipFill>
        <p:spPr>
          <a:xfrm>
            <a:off x="2340554" y="1970769"/>
            <a:ext cx="7510889" cy="2916462"/>
          </a:xfrm>
          <a:prstGeom prst="rect">
            <a:avLst/>
          </a:prstGeom>
          <a:noFill/>
          <a:ln>
            <a:noFill/>
          </a:ln>
        </p:spPr>
      </p:pic>
      <p:pic>
        <p:nvPicPr>
          <p:cNvPr id="285" name="Google Shape;285;p13"/>
          <p:cNvPicPr preferRelativeResize="0"/>
          <p:nvPr/>
        </p:nvPicPr>
        <p:blipFill rotWithShape="1">
          <a:blip r:embed="rId6">
            <a:alphaModFix/>
          </a:blip>
          <a:srcRect/>
          <a:stretch/>
        </p:blipFill>
        <p:spPr>
          <a:xfrm>
            <a:off x="4592280" y="324169"/>
            <a:ext cx="3007439" cy="1441064"/>
          </a:xfrm>
          <a:prstGeom prst="rect">
            <a:avLst/>
          </a:prstGeom>
          <a:noFill/>
          <a:ln>
            <a:noFill/>
          </a:ln>
        </p:spPr>
      </p:pic>
      <p:pic>
        <p:nvPicPr>
          <p:cNvPr id="286" name="Google Shape;286;p13"/>
          <p:cNvPicPr preferRelativeResize="0"/>
          <p:nvPr/>
        </p:nvPicPr>
        <p:blipFill rotWithShape="1">
          <a:blip r:embed="rId7">
            <a:alphaModFix/>
          </a:blip>
          <a:srcRect/>
          <a:stretch/>
        </p:blipFill>
        <p:spPr>
          <a:xfrm>
            <a:off x="9712776" y="5933677"/>
            <a:ext cx="2164967" cy="669682"/>
          </a:xfrm>
          <a:prstGeom prst="rect">
            <a:avLst/>
          </a:prstGeom>
          <a:noFill/>
          <a:ln>
            <a:noFill/>
          </a:ln>
        </p:spPr>
      </p:pic>
      <p:grpSp>
        <p:nvGrpSpPr>
          <p:cNvPr id="287" name="Google Shape;287;p13"/>
          <p:cNvGrpSpPr/>
          <p:nvPr/>
        </p:nvGrpSpPr>
        <p:grpSpPr>
          <a:xfrm>
            <a:off x="626477" y="254641"/>
            <a:ext cx="11251266" cy="983288"/>
            <a:chOff x="626477" y="254641"/>
            <a:chExt cx="11251266" cy="983288"/>
          </a:xfrm>
        </p:grpSpPr>
        <p:pic>
          <p:nvPicPr>
            <p:cNvPr id="288" name="Google Shape;288;p13"/>
            <p:cNvPicPr preferRelativeResize="0"/>
            <p:nvPr/>
          </p:nvPicPr>
          <p:blipFill rotWithShape="1">
            <a:blip r:embed="rId8">
              <a:alphaModFix/>
            </a:blip>
            <a:srcRect/>
            <a:stretch/>
          </p:blipFill>
          <p:spPr>
            <a:xfrm>
              <a:off x="10059722" y="254641"/>
              <a:ext cx="1818021" cy="983288"/>
            </a:xfrm>
            <a:prstGeom prst="rect">
              <a:avLst/>
            </a:prstGeom>
            <a:noFill/>
            <a:ln>
              <a:noFill/>
            </a:ln>
          </p:spPr>
        </p:pic>
        <p:pic>
          <p:nvPicPr>
            <p:cNvPr id="289" name="Google Shape;289;p13"/>
            <p:cNvPicPr preferRelativeResize="0"/>
            <p:nvPr/>
          </p:nvPicPr>
          <p:blipFill rotWithShape="1">
            <a:blip r:embed="rId9">
              <a:alphaModFix/>
            </a:blip>
            <a:srcRect/>
            <a:stretch/>
          </p:blipFill>
          <p:spPr>
            <a:xfrm>
              <a:off x="626477" y="484081"/>
              <a:ext cx="1505800" cy="524408"/>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grpSp>
        <p:nvGrpSpPr>
          <p:cNvPr id="132" name="Google Shape;132;p26"/>
          <p:cNvGrpSpPr/>
          <p:nvPr/>
        </p:nvGrpSpPr>
        <p:grpSpPr>
          <a:xfrm>
            <a:off x="0" y="-1"/>
            <a:ext cx="12192000" cy="6858002"/>
            <a:chOff x="0" y="317351"/>
            <a:chExt cx="12192000" cy="6858002"/>
          </a:xfrm>
        </p:grpSpPr>
        <p:pic>
          <p:nvPicPr>
            <p:cNvPr id="133" name="Google Shape;133;p26"/>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134" name="Google Shape;134;p26"/>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135" name="Google Shape;135;p26"/>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136" name="Google Shape;136;p26"/>
          <p:cNvPicPr preferRelativeResize="0"/>
          <p:nvPr/>
        </p:nvPicPr>
        <p:blipFill rotWithShape="1">
          <a:blip r:embed="rId6">
            <a:alphaModFix/>
          </a:blip>
          <a:srcRect/>
          <a:stretch/>
        </p:blipFill>
        <p:spPr>
          <a:xfrm>
            <a:off x="10231904" y="195198"/>
            <a:ext cx="1423672" cy="770002"/>
          </a:xfrm>
          <a:prstGeom prst="rect">
            <a:avLst/>
          </a:prstGeom>
          <a:noFill/>
          <a:ln>
            <a:noFill/>
          </a:ln>
        </p:spPr>
      </p:pic>
      <p:grpSp>
        <p:nvGrpSpPr>
          <p:cNvPr id="140" name="Google Shape;140;p26"/>
          <p:cNvGrpSpPr/>
          <p:nvPr/>
        </p:nvGrpSpPr>
        <p:grpSpPr>
          <a:xfrm>
            <a:off x="2209980" y="2901881"/>
            <a:ext cx="2490373" cy="1860331"/>
            <a:chOff x="2571821" y="5034618"/>
            <a:chExt cx="2490373" cy="1860331"/>
          </a:xfrm>
        </p:grpSpPr>
        <p:sp>
          <p:nvSpPr>
            <p:cNvPr id="141" name="Google Shape;141;p26"/>
            <p:cNvSpPr/>
            <p:nvPr/>
          </p:nvSpPr>
          <p:spPr>
            <a:xfrm>
              <a:off x="2571821" y="5034618"/>
              <a:ext cx="2490373" cy="1860331"/>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2" name="Google Shape;142;p26"/>
            <p:cNvSpPr txBox="1"/>
            <p:nvPr/>
          </p:nvSpPr>
          <p:spPr>
            <a:xfrm>
              <a:off x="2595718" y="5348342"/>
              <a:ext cx="2265632" cy="95406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b="0" i="0" u="none" strike="noStrike" cap="none" dirty="0">
                  <a:solidFill>
                    <a:srgbClr val="001059"/>
                  </a:solidFill>
                  <a:latin typeface="Nunito Sans Black"/>
                  <a:ea typeface="Nunito Sans Black"/>
                  <a:cs typeface="Nunito Sans Black"/>
                  <a:sym typeface="Nunito Sans Black"/>
                </a:rPr>
                <a:t> </a:t>
              </a:r>
              <a:r>
                <a:rPr lang="es-CO" sz="2800" b="0" i="0" u="none" strike="noStrike" cap="none" dirty="0" err="1">
                  <a:solidFill>
                    <a:srgbClr val="001059"/>
                  </a:solidFill>
                  <a:latin typeface="Nunito Sans Black"/>
                  <a:ea typeface="Nunito Sans Black"/>
                  <a:cs typeface="Nunito Sans Black"/>
                  <a:sym typeface="Nunito Sans Black"/>
                </a:rPr>
                <a:t>Vocabulary</a:t>
              </a:r>
              <a:endParaRPr lang="es-CO" sz="2800" b="0" i="0" u="none" strike="noStrike" cap="none" dirty="0">
                <a:solidFill>
                  <a:srgbClr val="001059"/>
                </a:solidFill>
                <a:latin typeface="Nunito Sans Black"/>
                <a:ea typeface="Nunito Sans Black"/>
                <a:cs typeface="Nunito Sans Black"/>
                <a:sym typeface="Nunito Sans Black"/>
              </a:endParaRPr>
            </a:p>
            <a:p>
              <a:pPr marL="0" marR="0" lvl="0" indent="0" algn="ctr" rtl="0">
                <a:lnSpc>
                  <a:spcPct val="100000"/>
                </a:lnSpc>
                <a:spcBef>
                  <a:spcPts val="0"/>
                </a:spcBef>
                <a:spcAft>
                  <a:spcPts val="0"/>
                </a:spcAft>
                <a:buClr>
                  <a:srgbClr val="000000"/>
                </a:buClr>
                <a:buSzPts val="2800"/>
                <a:buFont typeface="Arial"/>
                <a:buNone/>
              </a:pPr>
              <a:r>
                <a:rPr lang="es-CO" sz="2800" dirty="0" err="1">
                  <a:solidFill>
                    <a:srgbClr val="001059"/>
                  </a:solidFill>
                  <a:latin typeface="Nunito Sans Black"/>
                  <a:sym typeface="Nunito Sans Black"/>
                </a:rPr>
                <a:t>Review</a:t>
              </a:r>
              <a:endParaRPr sz="1400" b="0" i="0" u="none" strike="noStrike" cap="none" dirty="0">
                <a:solidFill>
                  <a:srgbClr val="000000"/>
                </a:solidFill>
                <a:latin typeface="Arial"/>
                <a:ea typeface="Arial"/>
                <a:cs typeface="Arial"/>
                <a:sym typeface="Arial"/>
              </a:endParaRPr>
            </a:p>
          </p:txBody>
        </p:sp>
      </p:grpSp>
      <p:grpSp>
        <p:nvGrpSpPr>
          <p:cNvPr id="143" name="Google Shape;143;p26"/>
          <p:cNvGrpSpPr/>
          <p:nvPr/>
        </p:nvGrpSpPr>
        <p:grpSpPr>
          <a:xfrm>
            <a:off x="8079893" y="2981435"/>
            <a:ext cx="2590049" cy="1860331"/>
            <a:chOff x="8712939" y="4702261"/>
            <a:chExt cx="2590049" cy="1860331"/>
          </a:xfrm>
        </p:grpSpPr>
        <p:sp>
          <p:nvSpPr>
            <p:cNvPr id="144" name="Google Shape;144;p26"/>
            <p:cNvSpPr/>
            <p:nvPr/>
          </p:nvSpPr>
          <p:spPr>
            <a:xfrm>
              <a:off x="8721006" y="4702261"/>
              <a:ext cx="2490373" cy="1860331"/>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45" name="Google Shape;145;p26">
              <a:hlinkClick r:id="rId7"/>
            </p:cNvPr>
            <p:cNvSpPr txBox="1"/>
            <p:nvPr/>
          </p:nvSpPr>
          <p:spPr>
            <a:xfrm>
              <a:off x="8712939" y="5155392"/>
              <a:ext cx="2590049" cy="95406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b="0" i="0" u="none" strike="noStrike" cap="none" dirty="0" err="1">
                  <a:solidFill>
                    <a:srgbClr val="001059"/>
                  </a:solidFill>
                  <a:latin typeface="Nunito Sans Black"/>
                  <a:ea typeface="Nunito Sans Black"/>
                  <a:cs typeface="Nunito Sans Black"/>
                  <a:sym typeface="Nunito Sans Black"/>
                </a:rPr>
                <a:t>Determiners</a:t>
              </a:r>
              <a:r>
                <a:rPr lang="es-CO" sz="2800" b="0" i="0" u="none" strike="noStrike" cap="none" dirty="0">
                  <a:solidFill>
                    <a:srgbClr val="001059"/>
                  </a:solidFill>
                  <a:latin typeface="Nunito Sans Black"/>
                  <a:ea typeface="Nunito Sans Black"/>
                  <a:cs typeface="Nunito Sans Black"/>
                  <a:sym typeface="Nunito Sans Black"/>
                </a:rPr>
                <a:t> and </a:t>
              </a:r>
              <a:r>
                <a:rPr lang="es-CO" sz="2800" b="0" i="0" u="none" strike="noStrike" cap="none" dirty="0" err="1">
                  <a:solidFill>
                    <a:srgbClr val="001059"/>
                  </a:solidFill>
                  <a:latin typeface="Nunito Sans Black"/>
                  <a:ea typeface="Nunito Sans Black"/>
                  <a:cs typeface="Nunito Sans Black"/>
                  <a:sym typeface="Nunito Sans Black"/>
                </a:rPr>
                <a:t>Pronouns</a:t>
              </a:r>
              <a:endParaRPr sz="1400" b="0" i="0" u="none" strike="noStrike" cap="none" dirty="0">
                <a:solidFill>
                  <a:srgbClr val="000000"/>
                </a:solidFill>
                <a:latin typeface="Arial"/>
                <a:ea typeface="Arial"/>
                <a:cs typeface="Arial"/>
                <a:sym typeface="Arial"/>
              </a:endParaRPr>
            </a:p>
          </p:txBody>
        </p:sp>
      </p:grpSp>
      <p:sp>
        <p:nvSpPr>
          <p:cNvPr id="146" name="Google Shape;146;p26"/>
          <p:cNvSpPr txBox="1"/>
          <p:nvPr/>
        </p:nvSpPr>
        <p:spPr>
          <a:xfrm>
            <a:off x="2233877" y="619034"/>
            <a:ext cx="7732315" cy="15696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800"/>
              <a:buFont typeface="Arial"/>
              <a:buNone/>
            </a:pPr>
            <a:r>
              <a:rPr lang="es-CO" sz="4800" b="0" i="0" u="none" strike="noStrike" cap="none" dirty="0" err="1">
                <a:solidFill>
                  <a:srgbClr val="D2A6FF"/>
                </a:solidFill>
                <a:latin typeface="Arial"/>
                <a:ea typeface="Arial"/>
                <a:cs typeface="Arial"/>
                <a:sym typeface="Arial"/>
              </a:rPr>
              <a:t>What</a:t>
            </a:r>
            <a:r>
              <a:rPr lang="es-CO" sz="4800" b="0" i="0" u="none" strike="noStrike" cap="none" dirty="0">
                <a:solidFill>
                  <a:srgbClr val="D2A6FF"/>
                </a:solidFill>
                <a:latin typeface="Arial"/>
                <a:ea typeface="Arial"/>
                <a:cs typeface="Arial"/>
                <a:sym typeface="Arial"/>
              </a:rPr>
              <a:t> </a:t>
            </a:r>
            <a:r>
              <a:rPr lang="es-CO" sz="4800" b="0" i="0" u="none" strike="noStrike" cap="none" dirty="0" err="1">
                <a:solidFill>
                  <a:srgbClr val="D2A6FF"/>
                </a:solidFill>
                <a:latin typeface="Arial"/>
                <a:ea typeface="Arial"/>
                <a:cs typeface="Arial"/>
                <a:sym typeface="Arial"/>
              </a:rPr>
              <a:t>did</a:t>
            </a:r>
            <a:r>
              <a:rPr lang="es-CO" sz="4800" b="0" i="0" u="none" strike="noStrike" cap="none" dirty="0">
                <a:solidFill>
                  <a:srgbClr val="D2A6FF"/>
                </a:solidFill>
                <a:latin typeface="Arial"/>
                <a:ea typeface="Arial"/>
                <a:cs typeface="Arial"/>
                <a:sym typeface="Arial"/>
              </a:rPr>
              <a:t> </a:t>
            </a:r>
            <a:r>
              <a:rPr lang="es-CO" sz="4800" b="0" i="0" u="none" strike="noStrike" cap="none" dirty="0" err="1">
                <a:solidFill>
                  <a:srgbClr val="D2A6FF"/>
                </a:solidFill>
                <a:latin typeface="Arial"/>
                <a:ea typeface="Arial"/>
                <a:cs typeface="Arial"/>
                <a:sym typeface="Arial"/>
              </a:rPr>
              <a:t>we</a:t>
            </a:r>
            <a:r>
              <a:rPr lang="es-CO" sz="4800" b="0" i="0" u="none" strike="noStrike" cap="none" dirty="0">
                <a:solidFill>
                  <a:srgbClr val="D2A6FF"/>
                </a:solidFill>
                <a:latin typeface="Arial"/>
                <a:ea typeface="Arial"/>
                <a:cs typeface="Arial"/>
                <a:sym typeface="Arial"/>
              </a:rPr>
              <a:t> </a:t>
            </a:r>
            <a:r>
              <a:rPr lang="es-CO" sz="4800" b="0" i="0" u="none" strike="noStrike" cap="none" dirty="0" err="1">
                <a:solidFill>
                  <a:srgbClr val="D2A6FF"/>
                </a:solidFill>
                <a:latin typeface="Arial"/>
                <a:ea typeface="Arial"/>
                <a:cs typeface="Arial"/>
                <a:sym typeface="Arial"/>
              </a:rPr>
              <a:t>learn</a:t>
            </a:r>
            <a:r>
              <a:rPr lang="es-CO" sz="4800" b="0" i="0" u="none" strike="noStrike" cap="none" dirty="0">
                <a:solidFill>
                  <a:srgbClr val="D2A6FF"/>
                </a:solidFill>
                <a:latin typeface="Arial"/>
                <a:ea typeface="Arial"/>
                <a:cs typeface="Arial"/>
                <a:sym typeface="Arial"/>
              </a:rPr>
              <a:t> </a:t>
            </a:r>
            <a:r>
              <a:rPr lang="es-CO" sz="4800" b="0" i="0" u="none" strike="noStrike" cap="none" dirty="0" err="1">
                <a:solidFill>
                  <a:srgbClr val="D2A6FF"/>
                </a:solidFill>
                <a:latin typeface="Arial"/>
                <a:ea typeface="Arial"/>
                <a:cs typeface="Arial"/>
                <a:sym typeface="Arial"/>
              </a:rPr>
              <a:t>about</a:t>
            </a:r>
            <a:r>
              <a:rPr lang="es-CO" sz="4800" b="0" i="0" u="none" strike="noStrike" cap="none" dirty="0">
                <a:solidFill>
                  <a:srgbClr val="D2A6FF"/>
                </a:solidFill>
                <a:latin typeface="Arial"/>
                <a:ea typeface="Arial"/>
                <a:cs typeface="Arial"/>
                <a:sym typeface="Arial"/>
              </a:rPr>
              <a:t> </a:t>
            </a:r>
            <a:r>
              <a:rPr lang="es-CO" sz="4800" b="0" i="0" u="none" strike="noStrike" cap="none" dirty="0" err="1">
                <a:solidFill>
                  <a:srgbClr val="D2A6FF"/>
                </a:solidFill>
                <a:latin typeface="Arial"/>
                <a:ea typeface="Arial"/>
                <a:cs typeface="Arial"/>
                <a:sym typeface="Arial"/>
              </a:rPr>
              <a:t>last</a:t>
            </a:r>
            <a:r>
              <a:rPr lang="es-CO" sz="4800" b="0" i="0" u="none" strike="noStrike" cap="none" dirty="0">
                <a:solidFill>
                  <a:srgbClr val="D2A6FF"/>
                </a:solidFill>
                <a:latin typeface="Arial"/>
                <a:ea typeface="Arial"/>
                <a:cs typeface="Arial"/>
                <a:sym typeface="Arial"/>
              </a:rPr>
              <a:t> </a:t>
            </a:r>
            <a:r>
              <a:rPr lang="es-CO" sz="4800" b="0" i="0" u="none" strike="noStrike" cap="none" dirty="0" err="1">
                <a:solidFill>
                  <a:srgbClr val="D2A6FF"/>
                </a:solidFill>
                <a:latin typeface="Arial"/>
                <a:ea typeface="Arial"/>
                <a:cs typeface="Arial"/>
                <a:sym typeface="Arial"/>
              </a:rPr>
              <a:t>class</a:t>
            </a:r>
            <a:r>
              <a:rPr lang="es-CO" sz="4800" b="0" i="0" u="none" strike="noStrike" cap="none" dirty="0">
                <a:solidFill>
                  <a:srgbClr val="D2A6FF"/>
                </a:solidFill>
                <a:latin typeface="Arial"/>
                <a:ea typeface="Arial"/>
                <a:cs typeface="Arial"/>
                <a:sym typeface="Arial"/>
              </a:rPr>
              <a:t>?</a:t>
            </a:r>
            <a:endParaRPr sz="1050" b="0" i="0" u="none" strike="noStrike" cap="none" dirty="0">
              <a:solidFill>
                <a:srgbClr val="000000"/>
              </a:solidFill>
              <a:latin typeface="Arial"/>
              <a:ea typeface="Arial"/>
              <a:cs typeface="Arial"/>
              <a:sym typeface="Arial"/>
            </a:endParaRPr>
          </a:p>
        </p:txBody>
      </p:sp>
      <p:sp>
        <p:nvSpPr>
          <p:cNvPr id="3" name="CuadroTexto 2">
            <a:extLst>
              <a:ext uri="{FF2B5EF4-FFF2-40B4-BE49-F238E27FC236}">
                <a16:creationId xmlns:a16="http://schemas.microsoft.com/office/drawing/2014/main" id="{A1187FE9-A714-3F2D-DA52-7357A189D73B}"/>
              </a:ext>
            </a:extLst>
          </p:cNvPr>
          <p:cNvSpPr txBox="1"/>
          <p:nvPr/>
        </p:nvSpPr>
        <p:spPr>
          <a:xfrm>
            <a:off x="467751" y="5231516"/>
            <a:ext cx="6309360" cy="307777"/>
          </a:xfrm>
          <a:prstGeom prst="rect">
            <a:avLst/>
          </a:prstGeom>
          <a:noFill/>
        </p:spPr>
        <p:txBody>
          <a:bodyPr wrap="square">
            <a:spAutoFit/>
          </a:bodyPr>
          <a:lstStyle/>
          <a:p>
            <a:r>
              <a:rPr lang="es-CO" dirty="0">
                <a:solidFill>
                  <a:schemeClr val="bg1"/>
                </a:solidFill>
              </a:rPr>
              <a:t>https://es.educaplay.com/recursos-educativos/19001768-vocabulary.html</a:t>
            </a:r>
          </a:p>
        </p:txBody>
      </p:sp>
      <p:sp>
        <p:nvSpPr>
          <p:cNvPr id="5" name="CuadroTexto 4">
            <a:extLst>
              <a:ext uri="{FF2B5EF4-FFF2-40B4-BE49-F238E27FC236}">
                <a16:creationId xmlns:a16="http://schemas.microsoft.com/office/drawing/2014/main" id="{6F05CBB6-AAAA-E6C0-915C-2C76CCC9FAD7}"/>
              </a:ext>
            </a:extLst>
          </p:cNvPr>
          <p:cNvSpPr txBox="1"/>
          <p:nvPr/>
        </p:nvSpPr>
        <p:spPr>
          <a:xfrm>
            <a:off x="7077224" y="5242564"/>
            <a:ext cx="4472351" cy="307777"/>
          </a:xfrm>
          <a:prstGeom prst="rect">
            <a:avLst/>
          </a:prstGeom>
          <a:noFill/>
        </p:spPr>
        <p:txBody>
          <a:bodyPr wrap="square">
            <a:spAutoFit/>
          </a:bodyPr>
          <a:lstStyle/>
          <a:p>
            <a:pPr marL="142240" algn="just">
              <a:spcBef>
                <a:spcPts val="595"/>
              </a:spcBef>
              <a:spcAft>
                <a:spcPts val="0"/>
              </a:spcAft>
              <a:tabLst>
                <a:tab pos="598805" algn="l"/>
                <a:tab pos="824230" algn="l"/>
              </a:tabLst>
            </a:pPr>
            <a:r>
              <a:rPr lang="es-CO" dirty="0">
                <a:solidFill>
                  <a:schemeClr val="accent1">
                    <a:lumMod val="40000"/>
                    <a:lumOff val="60000"/>
                  </a:schemeClr>
                </a:solidFill>
              </a:rPr>
              <a:t>https://www.liveworksheets.com/node/5607466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fade">
                                      <p:cBhvr>
                                        <p:cTn id="7" dur="1000"/>
                                        <p:tgtEl>
                                          <p:spTgt spid="1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3"/>
                                        </p:tgtEl>
                                        <p:attrNameLst>
                                          <p:attrName>style.visibility</p:attrName>
                                        </p:attrNameLst>
                                      </p:cBhvr>
                                      <p:to>
                                        <p:strVal val="visible"/>
                                      </p:to>
                                    </p:set>
                                    <p:animEffect transition="in" filter="fade">
                                      <p:cBhvr>
                                        <p:cTn id="12" dur="10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251" name="Google Shape;251;p33"/>
          <p:cNvPicPr preferRelativeResize="0"/>
          <p:nvPr/>
        </p:nvPicPr>
        <p:blipFill rotWithShape="1">
          <a:blip r:embed="rId3">
            <a:alphaModFix/>
          </a:blip>
          <a:srcRect l="39927" r="11675"/>
          <a:stretch/>
        </p:blipFill>
        <p:spPr>
          <a:xfrm>
            <a:off x="8872896" y="0"/>
            <a:ext cx="3319104" cy="6858000"/>
          </a:xfrm>
          <a:prstGeom prst="rect">
            <a:avLst/>
          </a:prstGeom>
          <a:noFill/>
          <a:ln>
            <a:noFill/>
          </a:ln>
        </p:spPr>
      </p:pic>
      <p:sp>
        <p:nvSpPr>
          <p:cNvPr id="252" name="Google Shape;252;p33"/>
          <p:cNvSpPr/>
          <p:nvPr/>
        </p:nvSpPr>
        <p:spPr>
          <a:xfrm>
            <a:off x="8872896" y="0"/>
            <a:ext cx="3319104"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53" name="Google Shape;253;p33"/>
          <p:cNvGrpSpPr/>
          <p:nvPr/>
        </p:nvGrpSpPr>
        <p:grpSpPr>
          <a:xfrm>
            <a:off x="194609" y="115887"/>
            <a:ext cx="11159777" cy="770002"/>
            <a:chOff x="597743" y="239870"/>
            <a:chExt cx="11159777" cy="770002"/>
          </a:xfrm>
        </p:grpSpPr>
        <p:pic>
          <p:nvPicPr>
            <p:cNvPr id="254" name="Google Shape;254;p33"/>
            <p:cNvPicPr preferRelativeResize="0"/>
            <p:nvPr/>
          </p:nvPicPr>
          <p:blipFill rotWithShape="1">
            <a:blip r:embed="rId4">
              <a:alphaModFix/>
            </a:blip>
            <a:srcRect/>
            <a:stretch/>
          </p:blipFill>
          <p:spPr>
            <a:xfrm>
              <a:off x="597743" y="398399"/>
              <a:ext cx="1088021" cy="379310"/>
            </a:xfrm>
            <a:prstGeom prst="rect">
              <a:avLst/>
            </a:prstGeom>
            <a:noFill/>
            <a:ln>
              <a:noFill/>
            </a:ln>
          </p:spPr>
        </p:pic>
        <p:pic>
          <p:nvPicPr>
            <p:cNvPr id="255" name="Google Shape;255;p33"/>
            <p:cNvPicPr preferRelativeResize="0"/>
            <p:nvPr/>
          </p:nvPicPr>
          <p:blipFill rotWithShape="1">
            <a:blip r:embed="rId5">
              <a:alphaModFix/>
            </a:blip>
            <a:srcRect/>
            <a:stretch/>
          </p:blipFill>
          <p:spPr>
            <a:xfrm>
              <a:off x="10333848" y="239870"/>
              <a:ext cx="1423672" cy="770002"/>
            </a:xfrm>
            <a:prstGeom prst="rect">
              <a:avLst/>
            </a:prstGeom>
            <a:noFill/>
            <a:ln>
              <a:noFill/>
            </a:ln>
          </p:spPr>
        </p:pic>
      </p:grpSp>
      <p:pic>
        <p:nvPicPr>
          <p:cNvPr id="256" name="Google Shape;256;p33"/>
          <p:cNvPicPr preferRelativeResize="0"/>
          <p:nvPr/>
        </p:nvPicPr>
        <p:blipFill rotWithShape="1">
          <a:blip r:embed="rId6">
            <a:alphaModFix/>
          </a:blip>
          <a:srcRect/>
          <a:stretch/>
        </p:blipFill>
        <p:spPr>
          <a:xfrm>
            <a:off x="9667258" y="5737148"/>
            <a:ext cx="2339170" cy="1120852"/>
          </a:xfrm>
          <a:prstGeom prst="rect">
            <a:avLst/>
          </a:prstGeom>
          <a:noFill/>
          <a:ln>
            <a:noFill/>
          </a:ln>
        </p:spPr>
      </p:pic>
      <p:sp>
        <p:nvSpPr>
          <p:cNvPr id="258" name="Google Shape;258;p33"/>
          <p:cNvSpPr txBox="1"/>
          <p:nvPr/>
        </p:nvSpPr>
        <p:spPr>
          <a:xfrm>
            <a:off x="1985940" y="199921"/>
            <a:ext cx="3319104"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s-CO" sz="4400" b="0" i="0" u="none" strike="noStrike" cap="none" dirty="0">
                <a:solidFill>
                  <a:srgbClr val="001059"/>
                </a:solidFill>
                <a:latin typeface="Nunito Sans Black"/>
                <a:ea typeface="Nunito Sans Black"/>
                <a:cs typeface="Nunito Sans Black"/>
                <a:sym typeface="Nunito Sans Black"/>
              </a:rPr>
              <a:t>WARM-UP </a:t>
            </a:r>
            <a:endParaRPr sz="1400" b="0" i="0" u="none" strike="noStrike" cap="none" dirty="0">
              <a:solidFill>
                <a:srgbClr val="000000"/>
              </a:solidFill>
              <a:latin typeface="Arial"/>
              <a:ea typeface="Arial"/>
              <a:cs typeface="Arial"/>
              <a:sym typeface="Arial"/>
            </a:endParaRPr>
          </a:p>
        </p:txBody>
      </p:sp>
      <p:sp>
        <p:nvSpPr>
          <p:cNvPr id="260" name="Google Shape;260;p33"/>
          <p:cNvSpPr txBox="1"/>
          <p:nvPr/>
        </p:nvSpPr>
        <p:spPr>
          <a:xfrm>
            <a:off x="188456" y="1043817"/>
            <a:ext cx="8325957" cy="1046400"/>
          </a:xfrm>
          <a:prstGeom prst="rect">
            <a:avLst/>
          </a:prstGeom>
          <a:noFill/>
          <a:ln>
            <a:noFill/>
          </a:ln>
        </p:spPr>
        <p:txBody>
          <a:bodyPr spcFirstLastPara="1" wrap="square" lIns="91425" tIns="45700" rIns="91425" bIns="45700" anchor="t" anchorCtr="0">
            <a:spAutoFit/>
          </a:bodyPr>
          <a:lstStyle/>
          <a:p>
            <a:pPr algn="just">
              <a:buSzPts val="2400"/>
            </a:pPr>
            <a:r>
              <a:rPr lang="es-CO" sz="2400" b="0" i="0" u="none" strike="noStrike" cap="none" dirty="0" err="1">
                <a:solidFill>
                  <a:srgbClr val="001059"/>
                </a:solidFill>
                <a:latin typeface="Nunito Sans"/>
                <a:ea typeface="Nunito Sans"/>
                <a:cs typeface="Nunito Sans"/>
                <a:sym typeface="Nunito Sans"/>
              </a:rPr>
              <a:t>Watch</a:t>
            </a:r>
            <a:r>
              <a:rPr lang="es-CO" sz="2400" b="0" i="0" u="none" strike="noStrike" cap="none" dirty="0">
                <a:solidFill>
                  <a:srgbClr val="001059"/>
                </a:solidFill>
                <a:latin typeface="Nunito Sans"/>
                <a:ea typeface="Nunito Sans"/>
                <a:cs typeface="Nunito Sans"/>
                <a:sym typeface="Nunito Sans"/>
              </a:rPr>
              <a:t> </a:t>
            </a:r>
            <a:r>
              <a:rPr lang="es-CO" sz="2400" b="0" i="0" u="none" strike="noStrike" cap="none" dirty="0" err="1">
                <a:solidFill>
                  <a:srgbClr val="001059"/>
                </a:solidFill>
                <a:latin typeface="Nunito Sans"/>
                <a:ea typeface="Nunito Sans"/>
                <a:cs typeface="Nunito Sans"/>
                <a:sym typeface="Nunito Sans"/>
              </a:rPr>
              <a:t>the</a:t>
            </a:r>
            <a:r>
              <a:rPr lang="es-CO" sz="2400" b="0" i="0" u="none" strike="noStrike" cap="none" dirty="0">
                <a:solidFill>
                  <a:srgbClr val="001059"/>
                </a:solidFill>
                <a:latin typeface="Nunito Sans"/>
                <a:ea typeface="Nunito Sans"/>
                <a:cs typeface="Nunito Sans"/>
                <a:sym typeface="Nunito Sans"/>
              </a:rPr>
              <a:t> video </a:t>
            </a:r>
            <a:r>
              <a:rPr lang="es-CO" sz="2400" b="0" i="0" u="none" strike="noStrike" cap="none" dirty="0">
                <a:solidFill>
                  <a:srgbClr val="002060"/>
                </a:solidFill>
                <a:latin typeface="Nunito Sans"/>
                <a:ea typeface="Nunito Sans"/>
                <a:cs typeface="Nunito Sans"/>
                <a:sym typeface="Nunito Sans"/>
              </a:rPr>
              <a:t>“</a:t>
            </a:r>
            <a:r>
              <a:rPr lang="en-US" sz="2400" i="0" dirty="0">
                <a:solidFill>
                  <a:srgbClr val="002060"/>
                </a:solidFill>
                <a:effectLst/>
                <a:latin typeface="Nunito Sans" pitchFamily="2" charset="0"/>
              </a:rPr>
              <a:t>Master the Digital Lingo: Understanding Prefixes and Suffixes in Information Technology”.</a:t>
            </a:r>
            <a:endParaRPr lang="en-US" sz="2400" i="0" dirty="0">
              <a:solidFill>
                <a:srgbClr val="0F0F0F"/>
              </a:solidFill>
              <a:effectLst/>
              <a:latin typeface="Nunito Sans" pitchFamily="2" charset="0"/>
            </a:endParaRP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p:txBody>
      </p:sp>
      <p:sp>
        <p:nvSpPr>
          <p:cNvPr id="3" name="CuadroTexto 2">
            <a:extLst>
              <a:ext uri="{FF2B5EF4-FFF2-40B4-BE49-F238E27FC236}">
                <a16:creationId xmlns:a16="http://schemas.microsoft.com/office/drawing/2014/main" id="{A3D48E9B-4ECE-0A72-46D6-9AF5444E5442}"/>
              </a:ext>
            </a:extLst>
          </p:cNvPr>
          <p:cNvSpPr txBox="1"/>
          <p:nvPr/>
        </p:nvSpPr>
        <p:spPr>
          <a:xfrm>
            <a:off x="1132783" y="5811713"/>
            <a:ext cx="6903329" cy="461665"/>
          </a:xfrm>
          <a:prstGeom prst="rect">
            <a:avLst/>
          </a:prstGeom>
          <a:noFill/>
        </p:spPr>
        <p:txBody>
          <a:bodyPr wrap="square">
            <a:spAutoFit/>
          </a:bodyPr>
          <a:lstStyle/>
          <a:p>
            <a:r>
              <a:rPr lang="es-CO" sz="2400" dirty="0">
                <a:hlinkClick r:id="rId7"/>
              </a:rPr>
              <a:t>https://www.youtube.com/watch?v=g25lNPD_Jxsl</a:t>
            </a:r>
            <a:endParaRPr lang="es-CO" sz="2400" dirty="0"/>
          </a:p>
        </p:txBody>
      </p:sp>
      <p:pic>
        <p:nvPicPr>
          <p:cNvPr id="2050" name="Picture 2" descr="What is Information Technology &amp; Why It's Important | UAGC">
            <a:extLst>
              <a:ext uri="{FF2B5EF4-FFF2-40B4-BE49-F238E27FC236}">
                <a16:creationId xmlns:a16="http://schemas.microsoft.com/office/drawing/2014/main" id="{E8194245-7D6B-A064-CC53-778087E15DE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6425" y="2076500"/>
            <a:ext cx="8070018" cy="351283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251" name="Google Shape;251;p33"/>
          <p:cNvPicPr preferRelativeResize="0"/>
          <p:nvPr/>
        </p:nvPicPr>
        <p:blipFill rotWithShape="1">
          <a:blip r:embed="rId3">
            <a:alphaModFix/>
          </a:blip>
          <a:srcRect l="39927" r="11675"/>
          <a:stretch/>
        </p:blipFill>
        <p:spPr>
          <a:xfrm>
            <a:off x="8872896" y="0"/>
            <a:ext cx="3319104" cy="6858000"/>
          </a:xfrm>
          <a:prstGeom prst="rect">
            <a:avLst/>
          </a:prstGeom>
          <a:noFill/>
          <a:ln>
            <a:noFill/>
          </a:ln>
        </p:spPr>
      </p:pic>
      <p:sp>
        <p:nvSpPr>
          <p:cNvPr id="252" name="Google Shape;252;p33"/>
          <p:cNvSpPr/>
          <p:nvPr/>
        </p:nvSpPr>
        <p:spPr>
          <a:xfrm>
            <a:off x="8872896" y="0"/>
            <a:ext cx="3319104"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253" name="Google Shape;253;p33"/>
          <p:cNvGrpSpPr/>
          <p:nvPr/>
        </p:nvGrpSpPr>
        <p:grpSpPr>
          <a:xfrm>
            <a:off x="194609" y="115887"/>
            <a:ext cx="11159777" cy="770002"/>
            <a:chOff x="597743" y="239870"/>
            <a:chExt cx="11159777" cy="770002"/>
          </a:xfrm>
        </p:grpSpPr>
        <p:pic>
          <p:nvPicPr>
            <p:cNvPr id="254" name="Google Shape;254;p33"/>
            <p:cNvPicPr preferRelativeResize="0"/>
            <p:nvPr/>
          </p:nvPicPr>
          <p:blipFill rotWithShape="1">
            <a:blip r:embed="rId4">
              <a:alphaModFix/>
            </a:blip>
            <a:srcRect/>
            <a:stretch/>
          </p:blipFill>
          <p:spPr>
            <a:xfrm>
              <a:off x="597743" y="398399"/>
              <a:ext cx="1088021" cy="379310"/>
            </a:xfrm>
            <a:prstGeom prst="rect">
              <a:avLst/>
            </a:prstGeom>
            <a:noFill/>
            <a:ln>
              <a:noFill/>
            </a:ln>
          </p:spPr>
        </p:pic>
        <p:pic>
          <p:nvPicPr>
            <p:cNvPr id="255" name="Google Shape;255;p33"/>
            <p:cNvPicPr preferRelativeResize="0"/>
            <p:nvPr/>
          </p:nvPicPr>
          <p:blipFill rotWithShape="1">
            <a:blip r:embed="rId5">
              <a:alphaModFix/>
            </a:blip>
            <a:srcRect/>
            <a:stretch/>
          </p:blipFill>
          <p:spPr>
            <a:xfrm>
              <a:off x="10333848" y="239870"/>
              <a:ext cx="1423672" cy="770002"/>
            </a:xfrm>
            <a:prstGeom prst="rect">
              <a:avLst/>
            </a:prstGeom>
            <a:noFill/>
            <a:ln>
              <a:noFill/>
            </a:ln>
          </p:spPr>
        </p:pic>
      </p:grpSp>
      <p:pic>
        <p:nvPicPr>
          <p:cNvPr id="256" name="Google Shape;256;p33"/>
          <p:cNvPicPr preferRelativeResize="0"/>
          <p:nvPr/>
        </p:nvPicPr>
        <p:blipFill rotWithShape="1">
          <a:blip r:embed="rId6">
            <a:alphaModFix/>
          </a:blip>
          <a:srcRect/>
          <a:stretch/>
        </p:blipFill>
        <p:spPr>
          <a:xfrm>
            <a:off x="9667258" y="5737148"/>
            <a:ext cx="2339170" cy="1120852"/>
          </a:xfrm>
          <a:prstGeom prst="rect">
            <a:avLst/>
          </a:prstGeom>
          <a:noFill/>
          <a:ln>
            <a:noFill/>
          </a:ln>
        </p:spPr>
      </p:pic>
      <p:sp>
        <p:nvSpPr>
          <p:cNvPr id="258" name="Google Shape;258;p33"/>
          <p:cNvSpPr txBox="1"/>
          <p:nvPr/>
        </p:nvSpPr>
        <p:spPr>
          <a:xfrm>
            <a:off x="325952" y="885889"/>
            <a:ext cx="3901274"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s-CO" sz="4400" b="0" i="0" u="none" strike="noStrike" cap="none" dirty="0">
                <a:solidFill>
                  <a:srgbClr val="001059"/>
                </a:solidFill>
                <a:latin typeface="Nunito Sans Black"/>
                <a:ea typeface="Nunito Sans Black"/>
                <a:cs typeface="Nunito Sans Black"/>
                <a:sym typeface="Nunito Sans Black"/>
              </a:rPr>
              <a:t>Video quiz </a:t>
            </a:r>
            <a:endParaRPr sz="1400" b="0" i="0" u="none" strike="noStrike" cap="none" dirty="0">
              <a:solidFill>
                <a:srgbClr val="000000"/>
              </a:solidFill>
              <a:latin typeface="Arial"/>
              <a:ea typeface="Arial"/>
              <a:cs typeface="Arial"/>
              <a:sym typeface="Arial"/>
            </a:endParaRPr>
          </a:p>
        </p:txBody>
      </p:sp>
      <p:sp>
        <p:nvSpPr>
          <p:cNvPr id="260" name="Google Shape;260;p33"/>
          <p:cNvSpPr txBox="1"/>
          <p:nvPr/>
        </p:nvSpPr>
        <p:spPr>
          <a:xfrm>
            <a:off x="325952" y="1655290"/>
            <a:ext cx="8325957" cy="1046400"/>
          </a:xfrm>
          <a:prstGeom prst="rect">
            <a:avLst/>
          </a:prstGeom>
          <a:noFill/>
          <a:ln>
            <a:noFill/>
          </a:ln>
        </p:spPr>
        <p:txBody>
          <a:bodyPr spcFirstLastPara="1" wrap="square" lIns="91425" tIns="45700" rIns="91425" bIns="45700" anchor="t" anchorCtr="0">
            <a:spAutoFit/>
          </a:bodyPr>
          <a:lstStyle/>
          <a:p>
            <a:pPr algn="just">
              <a:buSzPts val="2400"/>
            </a:pPr>
            <a:r>
              <a:rPr lang="es-CO" sz="2400" dirty="0">
                <a:solidFill>
                  <a:srgbClr val="001059"/>
                </a:solidFill>
                <a:latin typeface="Nunito Sans"/>
                <a:ea typeface="Nunito Sans"/>
                <a:cs typeface="Nunito Sans"/>
                <a:sym typeface="Nunito Sans"/>
              </a:rPr>
              <a:t>After </a:t>
            </a:r>
            <a:r>
              <a:rPr lang="es-CO" sz="2400" dirty="0" err="1">
                <a:solidFill>
                  <a:srgbClr val="001059"/>
                </a:solidFill>
                <a:latin typeface="Nunito Sans"/>
                <a:ea typeface="Nunito Sans"/>
                <a:cs typeface="Nunito Sans"/>
                <a:sym typeface="Nunito Sans"/>
              </a:rPr>
              <a:t>w</a:t>
            </a:r>
            <a:r>
              <a:rPr lang="es-CO" sz="2400" b="0" i="0" u="none" strike="noStrike" cap="none" dirty="0" err="1">
                <a:solidFill>
                  <a:srgbClr val="001059"/>
                </a:solidFill>
                <a:latin typeface="Nunito Sans"/>
                <a:ea typeface="Nunito Sans"/>
                <a:cs typeface="Nunito Sans"/>
                <a:sym typeface="Nunito Sans"/>
              </a:rPr>
              <a:t>atch</a:t>
            </a:r>
            <a:r>
              <a:rPr lang="es-CO" sz="2400" dirty="0" err="1">
                <a:solidFill>
                  <a:srgbClr val="001059"/>
                </a:solidFill>
                <a:latin typeface="Nunito Sans"/>
                <a:ea typeface="Nunito Sans"/>
                <a:cs typeface="Nunito Sans"/>
                <a:sym typeface="Nunito Sans"/>
              </a:rPr>
              <a:t>ing</a:t>
            </a:r>
            <a:r>
              <a:rPr lang="es-CO" sz="2400" dirty="0">
                <a:solidFill>
                  <a:srgbClr val="001059"/>
                </a:solidFill>
                <a:latin typeface="Nunito Sans"/>
                <a:ea typeface="Nunito Sans"/>
                <a:cs typeface="Nunito Sans"/>
                <a:sym typeface="Nunito Sans"/>
              </a:rPr>
              <a:t> in </a:t>
            </a:r>
            <a:r>
              <a:rPr lang="es-CO" sz="2400" dirty="0" err="1">
                <a:solidFill>
                  <a:srgbClr val="001059"/>
                </a:solidFill>
                <a:latin typeface="Nunito Sans"/>
                <a:ea typeface="Nunito Sans"/>
                <a:cs typeface="Nunito Sans"/>
                <a:sym typeface="Nunito Sans"/>
              </a:rPr>
              <a:t>the</a:t>
            </a:r>
            <a:r>
              <a:rPr lang="es-CO" sz="2400" dirty="0">
                <a:solidFill>
                  <a:srgbClr val="001059"/>
                </a:solidFill>
                <a:latin typeface="Nunito Sans"/>
                <a:ea typeface="Nunito Sans"/>
                <a:cs typeface="Nunito Sans"/>
                <a:sym typeface="Nunito Sans"/>
              </a:rPr>
              <a:t> </a:t>
            </a:r>
            <a:r>
              <a:rPr lang="es-CO" sz="2400" dirty="0" err="1">
                <a:solidFill>
                  <a:srgbClr val="001059"/>
                </a:solidFill>
                <a:latin typeface="Nunito Sans"/>
                <a:ea typeface="Nunito Sans"/>
                <a:cs typeface="Nunito Sans"/>
                <a:sym typeface="Nunito Sans"/>
              </a:rPr>
              <a:t>warming</a:t>
            </a:r>
            <a:r>
              <a:rPr lang="es-CO" sz="2400" dirty="0">
                <a:solidFill>
                  <a:srgbClr val="001059"/>
                </a:solidFill>
                <a:latin typeface="Nunito Sans"/>
                <a:ea typeface="Nunito Sans"/>
                <a:cs typeface="Nunito Sans"/>
                <a:sym typeface="Nunito Sans"/>
              </a:rPr>
              <a:t> up </a:t>
            </a:r>
            <a:r>
              <a:rPr lang="es-CO" sz="2400" dirty="0" err="1">
                <a:solidFill>
                  <a:srgbClr val="001059"/>
                </a:solidFill>
                <a:latin typeface="Nunito Sans"/>
                <a:ea typeface="Nunito Sans"/>
                <a:cs typeface="Nunito Sans"/>
                <a:sym typeface="Nunito Sans"/>
              </a:rPr>
              <a:t>session</a:t>
            </a:r>
            <a:r>
              <a:rPr lang="es-CO" sz="2400" dirty="0">
                <a:solidFill>
                  <a:srgbClr val="001059"/>
                </a:solidFill>
                <a:latin typeface="Nunito Sans"/>
                <a:ea typeface="Nunito Sans"/>
                <a:cs typeface="Nunito Sans"/>
                <a:sym typeface="Nunito Sans"/>
              </a:rPr>
              <a:t>,</a:t>
            </a:r>
            <a:r>
              <a:rPr lang="es-CO" sz="2400" b="0" i="0" u="none" strike="noStrike" cap="none" dirty="0">
                <a:solidFill>
                  <a:srgbClr val="001059"/>
                </a:solidFill>
                <a:latin typeface="Nunito Sans"/>
                <a:ea typeface="Nunito Sans"/>
                <a:cs typeface="Nunito Sans"/>
                <a:sym typeface="Nunito Sans"/>
              </a:rPr>
              <a:t> </a:t>
            </a:r>
            <a:r>
              <a:rPr lang="es-CO" sz="2400" b="0" i="0" u="none" strike="noStrike" cap="none" dirty="0" err="1">
                <a:solidFill>
                  <a:srgbClr val="001059"/>
                </a:solidFill>
                <a:latin typeface="Nunito Sans"/>
                <a:ea typeface="Nunito Sans"/>
                <a:cs typeface="Nunito Sans"/>
                <a:sym typeface="Nunito Sans"/>
              </a:rPr>
              <a:t>answer</a:t>
            </a:r>
            <a:r>
              <a:rPr lang="es-CO" sz="2400" b="0" i="0" u="none" strike="noStrike" cap="none" dirty="0">
                <a:solidFill>
                  <a:srgbClr val="001059"/>
                </a:solidFill>
                <a:latin typeface="Nunito Sans"/>
                <a:ea typeface="Nunito Sans"/>
                <a:cs typeface="Nunito Sans"/>
                <a:sym typeface="Nunito Sans"/>
              </a:rPr>
              <a:t> </a:t>
            </a:r>
            <a:r>
              <a:rPr lang="es-CO" sz="2400" b="0" i="0" u="none" strike="noStrike" cap="none" dirty="0" err="1">
                <a:solidFill>
                  <a:srgbClr val="001059"/>
                </a:solidFill>
                <a:latin typeface="Nunito Sans"/>
                <a:ea typeface="Nunito Sans"/>
                <a:cs typeface="Nunito Sans"/>
                <a:sym typeface="Nunito Sans"/>
              </a:rPr>
              <a:t>the</a:t>
            </a:r>
            <a:r>
              <a:rPr lang="es-CO" sz="2400" b="0" i="0" u="none" strike="noStrike" cap="none" dirty="0">
                <a:solidFill>
                  <a:srgbClr val="001059"/>
                </a:solidFill>
                <a:latin typeface="Nunito Sans"/>
                <a:ea typeface="Nunito Sans"/>
                <a:cs typeface="Nunito Sans"/>
                <a:sym typeface="Nunito Sans"/>
              </a:rPr>
              <a:t> questions. </a:t>
            </a:r>
            <a:endParaRPr lang="en-US" sz="2400" i="0" dirty="0">
              <a:solidFill>
                <a:srgbClr val="0F0F0F"/>
              </a:solidFill>
              <a:effectLst/>
              <a:latin typeface="Nunito Sans" pitchFamily="2" charset="0"/>
            </a:endParaRP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p:txBody>
      </p:sp>
      <p:pic>
        <p:nvPicPr>
          <p:cNvPr id="2050" name="Picture 2" descr="What is Information Technology &amp; Why It's Important | UAGC">
            <a:extLst>
              <a:ext uri="{FF2B5EF4-FFF2-40B4-BE49-F238E27FC236}">
                <a16:creationId xmlns:a16="http://schemas.microsoft.com/office/drawing/2014/main" id="{E8194245-7D6B-A064-CC53-778087E15DE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3921" y="2530400"/>
            <a:ext cx="8070018" cy="3512831"/>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658E5DD7-A85A-7FDA-1183-9F0F85702BB1}"/>
              </a:ext>
            </a:extLst>
          </p:cNvPr>
          <p:cNvSpPr txBox="1"/>
          <p:nvPr/>
        </p:nvSpPr>
        <p:spPr>
          <a:xfrm>
            <a:off x="1662880" y="6282838"/>
            <a:ext cx="6098458" cy="523220"/>
          </a:xfrm>
          <a:prstGeom prst="rect">
            <a:avLst/>
          </a:prstGeom>
          <a:noFill/>
        </p:spPr>
        <p:txBody>
          <a:bodyPr wrap="square">
            <a:spAutoFit/>
          </a:bodyPr>
          <a:lstStyle/>
          <a:p>
            <a:r>
              <a:rPr lang="es-CO" dirty="0"/>
              <a:t>https://es.educaplay.com/recursos-educativos/19052982-prefixes_and_suffixes.html</a:t>
            </a:r>
          </a:p>
        </p:txBody>
      </p:sp>
    </p:spTree>
    <p:extLst>
      <p:ext uri="{BB962C8B-B14F-4D97-AF65-F5344CB8AC3E}">
        <p14:creationId xmlns:p14="http://schemas.microsoft.com/office/powerpoint/2010/main" val="3365153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6"/>
          <p:cNvPicPr preferRelativeResize="0"/>
          <p:nvPr/>
        </p:nvPicPr>
        <p:blipFill rotWithShape="1">
          <a:blip r:embed="rId3">
            <a:alphaModFix/>
          </a:blip>
          <a:srcRect l="25589" r="15148"/>
          <a:stretch/>
        </p:blipFill>
        <p:spPr>
          <a:xfrm>
            <a:off x="6096000" y="0"/>
            <a:ext cx="6096000" cy="6858000"/>
          </a:xfrm>
          <a:prstGeom prst="rect">
            <a:avLst/>
          </a:prstGeom>
          <a:noFill/>
          <a:ln>
            <a:noFill/>
          </a:ln>
        </p:spPr>
      </p:pic>
      <p:sp>
        <p:nvSpPr>
          <p:cNvPr id="175" name="Google Shape;175;p6"/>
          <p:cNvSpPr/>
          <p:nvPr/>
        </p:nvSpPr>
        <p:spPr>
          <a:xfrm>
            <a:off x="609600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grpSp>
        <p:nvGrpSpPr>
          <p:cNvPr id="176" name="Google Shape;176;p6"/>
          <p:cNvGrpSpPr/>
          <p:nvPr/>
        </p:nvGrpSpPr>
        <p:grpSpPr>
          <a:xfrm>
            <a:off x="597743" y="203053"/>
            <a:ext cx="10996514" cy="770002"/>
            <a:chOff x="597743" y="203053"/>
            <a:chExt cx="10996514" cy="770002"/>
          </a:xfrm>
        </p:grpSpPr>
        <p:pic>
          <p:nvPicPr>
            <p:cNvPr id="177" name="Google Shape;177;p6"/>
            <p:cNvPicPr preferRelativeResize="0"/>
            <p:nvPr/>
          </p:nvPicPr>
          <p:blipFill rotWithShape="1">
            <a:blip r:embed="rId4">
              <a:alphaModFix/>
            </a:blip>
            <a:srcRect/>
            <a:stretch/>
          </p:blipFill>
          <p:spPr>
            <a:xfrm>
              <a:off x="597743" y="398399"/>
              <a:ext cx="1088021" cy="379310"/>
            </a:xfrm>
            <a:prstGeom prst="rect">
              <a:avLst/>
            </a:prstGeom>
            <a:noFill/>
            <a:ln>
              <a:noFill/>
            </a:ln>
          </p:spPr>
        </p:pic>
        <p:pic>
          <p:nvPicPr>
            <p:cNvPr id="178" name="Google Shape;178;p6"/>
            <p:cNvPicPr preferRelativeResize="0"/>
            <p:nvPr/>
          </p:nvPicPr>
          <p:blipFill rotWithShape="1">
            <a:blip r:embed="rId5">
              <a:alphaModFix/>
            </a:blip>
            <a:srcRect/>
            <a:stretch/>
          </p:blipFill>
          <p:spPr>
            <a:xfrm>
              <a:off x="10170585" y="203053"/>
              <a:ext cx="1423672" cy="770002"/>
            </a:xfrm>
            <a:prstGeom prst="rect">
              <a:avLst/>
            </a:prstGeom>
            <a:noFill/>
            <a:ln>
              <a:noFill/>
            </a:ln>
          </p:spPr>
        </p:pic>
      </p:grpSp>
      <p:pic>
        <p:nvPicPr>
          <p:cNvPr id="179" name="Google Shape;179;p6"/>
          <p:cNvPicPr preferRelativeResize="0"/>
          <p:nvPr/>
        </p:nvPicPr>
        <p:blipFill rotWithShape="1">
          <a:blip r:embed="rId6">
            <a:alphaModFix/>
          </a:blip>
          <a:srcRect/>
          <a:stretch/>
        </p:blipFill>
        <p:spPr>
          <a:xfrm>
            <a:off x="9538573" y="5482507"/>
            <a:ext cx="2339170" cy="1120852"/>
          </a:xfrm>
          <a:prstGeom prst="rect">
            <a:avLst/>
          </a:prstGeom>
          <a:noFill/>
          <a:ln>
            <a:noFill/>
          </a:ln>
        </p:spPr>
      </p:pic>
      <p:sp>
        <p:nvSpPr>
          <p:cNvPr id="180" name="Google Shape;180;p6"/>
          <p:cNvSpPr/>
          <p:nvPr/>
        </p:nvSpPr>
        <p:spPr>
          <a:xfrm>
            <a:off x="149973" y="1727952"/>
            <a:ext cx="5786132" cy="5017622"/>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81" name="Google Shape;181;p6"/>
          <p:cNvSpPr txBox="1"/>
          <p:nvPr/>
        </p:nvSpPr>
        <p:spPr>
          <a:xfrm>
            <a:off x="387862" y="958551"/>
            <a:ext cx="6835443" cy="7694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es-CO" sz="4400" b="0" i="0" u="none" strike="noStrike" cap="none" dirty="0" err="1">
                <a:solidFill>
                  <a:srgbClr val="001059"/>
                </a:solidFill>
                <a:latin typeface="Nunito Sans Black"/>
                <a:ea typeface="Nunito Sans Black"/>
                <a:cs typeface="Nunito Sans Black"/>
                <a:sym typeface="Nunito Sans Black"/>
              </a:rPr>
              <a:t>Prefixes</a:t>
            </a:r>
            <a:endParaRPr sz="1400" b="0" i="0" u="none" strike="noStrike" cap="none" dirty="0">
              <a:solidFill>
                <a:srgbClr val="000000"/>
              </a:solidFill>
              <a:latin typeface="Arial"/>
              <a:ea typeface="Arial"/>
              <a:cs typeface="Arial"/>
              <a:sym typeface="Arial"/>
            </a:endParaRPr>
          </a:p>
        </p:txBody>
      </p:sp>
      <p:sp>
        <p:nvSpPr>
          <p:cNvPr id="182" name="Google Shape;182;p6"/>
          <p:cNvSpPr txBox="1"/>
          <p:nvPr/>
        </p:nvSpPr>
        <p:spPr>
          <a:xfrm>
            <a:off x="314257" y="1908448"/>
            <a:ext cx="5467486" cy="4893607"/>
          </a:xfrm>
          <a:prstGeom prst="rect">
            <a:avLst/>
          </a:prstGeom>
          <a:noFill/>
          <a:ln>
            <a:noFill/>
          </a:ln>
        </p:spPr>
        <p:txBody>
          <a:bodyPr spcFirstLastPara="1" wrap="square" lIns="91425" tIns="45700" rIns="91425" bIns="45700" anchor="t" anchorCtr="0">
            <a:spAutoFit/>
          </a:bodyPr>
          <a:lstStyle/>
          <a:p>
            <a:pPr algn="just"/>
            <a:r>
              <a:rPr lang="en-US" sz="2400" b="0" i="0" dirty="0">
                <a:solidFill>
                  <a:schemeClr val="tx1"/>
                </a:solidFill>
                <a:effectLst/>
                <a:latin typeface="Nunito Sans" pitchFamily="2" charset="0"/>
              </a:rPr>
              <a:t>A prefix is a word part we add to the beginning of a word. Prefixes change the meaning of </a:t>
            </a:r>
            <a:r>
              <a:rPr lang="en-US" sz="2400" dirty="0">
                <a:solidFill>
                  <a:schemeClr val="tx1"/>
                </a:solidFill>
                <a:latin typeface="Nunito Sans" pitchFamily="2" charset="0"/>
              </a:rPr>
              <a:t>the</a:t>
            </a:r>
            <a:r>
              <a:rPr lang="en-US" sz="2400" b="0" i="0" dirty="0">
                <a:solidFill>
                  <a:schemeClr val="tx1"/>
                </a:solidFill>
                <a:effectLst/>
                <a:latin typeface="Nunito Sans" pitchFamily="2" charset="0"/>
              </a:rPr>
              <a:t> base word. For example, the prefix </a:t>
            </a:r>
            <a:r>
              <a:rPr lang="en-US" sz="2400" b="1" i="1" dirty="0">
                <a:solidFill>
                  <a:schemeClr val="tx1"/>
                </a:solidFill>
                <a:effectLst/>
                <a:latin typeface="Nunito Sans" pitchFamily="2" charset="0"/>
              </a:rPr>
              <a:t>un</a:t>
            </a:r>
            <a:r>
              <a:rPr lang="en-US" sz="2400" b="0" i="1" dirty="0">
                <a:solidFill>
                  <a:schemeClr val="tx1"/>
                </a:solidFill>
                <a:effectLst/>
                <a:latin typeface="Nunito Sans" pitchFamily="2" charset="0"/>
              </a:rPr>
              <a:t>-</a:t>
            </a:r>
            <a:r>
              <a:rPr lang="en-US" sz="2400" b="0" i="0" dirty="0">
                <a:solidFill>
                  <a:schemeClr val="tx1"/>
                </a:solidFill>
                <a:effectLst/>
                <a:latin typeface="Nunito Sans" pitchFamily="2" charset="0"/>
              </a:rPr>
              <a:t> can mean "not," "</a:t>
            </a:r>
            <a:r>
              <a:rPr lang="en-US" sz="2400" i="0" dirty="0">
                <a:solidFill>
                  <a:schemeClr val="tx1"/>
                </a:solidFill>
                <a:effectLst/>
                <a:latin typeface="Nunito Sans" pitchFamily="2" charset="0"/>
              </a:rPr>
              <a:t>remove</a:t>
            </a:r>
            <a:r>
              <a:rPr lang="en-US" sz="2400" b="0" i="0" dirty="0">
                <a:solidFill>
                  <a:schemeClr val="tx1"/>
                </a:solidFill>
                <a:effectLst/>
                <a:latin typeface="Nunito Sans" pitchFamily="2" charset="0"/>
              </a:rPr>
              <a:t>," or "opposite." Adding </a:t>
            </a:r>
            <a:r>
              <a:rPr lang="en-US" sz="2400" b="1" i="1" dirty="0">
                <a:solidFill>
                  <a:schemeClr val="tx1"/>
                </a:solidFill>
                <a:effectLst/>
                <a:latin typeface="Nunito Sans" pitchFamily="2" charset="0"/>
              </a:rPr>
              <a:t>un</a:t>
            </a:r>
            <a:r>
              <a:rPr lang="en-US" sz="2400" b="0" i="1" dirty="0">
                <a:solidFill>
                  <a:schemeClr val="tx1"/>
                </a:solidFill>
                <a:effectLst/>
                <a:latin typeface="Nunito Sans" pitchFamily="2" charset="0"/>
              </a:rPr>
              <a:t>-</a:t>
            </a:r>
            <a:r>
              <a:rPr lang="en-US" sz="2400" b="0" i="0" dirty="0">
                <a:solidFill>
                  <a:schemeClr val="tx1"/>
                </a:solidFill>
                <a:effectLst/>
                <a:latin typeface="Nunito Sans" pitchFamily="2" charset="0"/>
              </a:rPr>
              <a:t> to the word "</a:t>
            </a:r>
            <a:r>
              <a:rPr lang="en-US" sz="2400" b="1" i="0" dirty="0">
                <a:solidFill>
                  <a:schemeClr val="tx1"/>
                </a:solidFill>
                <a:effectLst/>
                <a:latin typeface="Nunito Sans" pitchFamily="2" charset="0"/>
              </a:rPr>
              <a:t>happy</a:t>
            </a:r>
            <a:r>
              <a:rPr lang="en-US" sz="2400" b="0" i="0" dirty="0">
                <a:solidFill>
                  <a:schemeClr val="tx1"/>
                </a:solidFill>
                <a:effectLst/>
                <a:latin typeface="Nunito Sans" pitchFamily="2" charset="0"/>
              </a:rPr>
              <a:t>" gives you the word "</a:t>
            </a:r>
            <a:r>
              <a:rPr lang="en-US" sz="2400" b="1" i="0" dirty="0">
                <a:solidFill>
                  <a:schemeClr val="tx1"/>
                </a:solidFill>
                <a:effectLst/>
                <a:latin typeface="Nunito Sans" pitchFamily="2" charset="0"/>
              </a:rPr>
              <a:t>unhappy</a:t>
            </a:r>
            <a:r>
              <a:rPr lang="en-US" sz="2400" b="0" i="0" dirty="0">
                <a:solidFill>
                  <a:schemeClr val="tx1"/>
                </a:solidFill>
                <a:effectLst/>
                <a:latin typeface="Nunito Sans" pitchFamily="2" charset="0"/>
              </a:rPr>
              <a:t>," which means not happy.</a:t>
            </a:r>
          </a:p>
          <a:p>
            <a:pPr algn="just"/>
            <a:r>
              <a:rPr lang="en-US" sz="2400" b="1" i="1" dirty="0">
                <a:solidFill>
                  <a:schemeClr val="tx1"/>
                </a:solidFill>
                <a:effectLst/>
                <a:latin typeface="Nunito Sans" pitchFamily="2" charset="0"/>
              </a:rPr>
              <a:t>Un</a:t>
            </a:r>
            <a:r>
              <a:rPr lang="en-US" sz="2400" b="0" i="0" dirty="0">
                <a:solidFill>
                  <a:schemeClr val="tx1"/>
                </a:solidFill>
                <a:effectLst/>
                <a:latin typeface="Nunito Sans" pitchFamily="2" charset="0"/>
              </a:rPr>
              <a:t> and </a:t>
            </a:r>
            <a:r>
              <a:rPr lang="en-US" sz="2400" b="1" i="1" dirty="0">
                <a:solidFill>
                  <a:schemeClr val="tx1"/>
                </a:solidFill>
                <a:effectLst/>
                <a:latin typeface="Nunito Sans" pitchFamily="2" charset="0"/>
              </a:rPr>
              <a:t>re</a:t>
            </a:r>
            <a:r>
              <a:rPr lang="en-US" sz="2400" b="0" i="0" dirty="0">
                <a:solidFill>
                  <a:schemeClr val="tx1"/>
                </a:solidFill>
                <a:effectLst/>
                <a:latin typeface="Nunito Sans" pitchFamily="2" charset="0"/>
              </a:rPr>
              <a:t> are the two most common prefixes in the English language. </a:t>
            </a:r>
            <a:r>
              <a:rPr lang="en-US" sz="2400" b="1" i="1" dirty="0">
                <a:solidFill>
                  <a:schemeClr val="tx1"/>
                </a:solidFill>
                <a:effectLst/>
                <a:latin typeface="Nunito Sans" pitchFamily="2" charset="0"/>
              </a:rPr>
              <a:t>Re</a:t>
            </a:r>
            <a:r>
              <a:rPr lang="en-US" sz="2400" b="0" i="1" dirty="0">
                <a:solidFill>
                  <a:schemeClr val="tx1"/>
                </a:solidFill>
                <a:effectLst/>
                <a:latin typeface="Nunito Sans" pitchFamily="2" charset="0"/>
              </a:rPr>
              <a:t>-</a:t>
            </a:r>
            <a:r>
              <a:rPr lang="en-US" sz="2400" b="0" i="0" dirty="0">
                <a:solidFill>
                  <a:schemeClr val="tx1"/>
                </a:solidFill>
                <a:effectLst/>
                <a:latin typeface="Nunito Sans" pitchFamily="2" charset="0"/>
              </a:rPr>
              <a:t> means "again" or "</a:t>
            </a:r>
            <a:r>
              <a:rPr lang="en-US" sz="2400" b="1" i="0" dirty="0">
                <a:solidFill>
                  <a:schemeClr val="tx1"/>
                </a:solidFill>
                <a:effectLst/>
                <a:latin typeface="Nunito Sans" pitchFamily="2" charset="0"/>
              </a:rPr>
              <a:t>back</a:t>
            </a:r>
            <a:r>
              <a:rPr lang="en-US" sz="2400" b="0" i="0" dirty="0">
                <a:solidFill>
                  <a:schemeClr val="tx1"/>
                </a:solidFill>
                <a:effectLst/>
                <a:latin typeface="Nunito Sans" pitchFamily="2" charset="0"/>
              </a:rPr>
              <a:t>," such as in the words "</a:t>
            </a:r>
            <a:r>
              <a:rPr lang="en-US" sz="2400" b="1" i="0" dirty="0">
                <a:solidFill>
                  <a:schemeClr val="tx1"/>
                </a:solidFill>
                <a:effectLst/>
                <a:latin typeface="Nunito Sans" pitchFamily="2" charset="0"/>
              </a:rPr>
              <a:t>rethink</a:t>
            </a:r>
            <a:r>
              <a:rPr lang="en-US" sz="2400" b="0" i="0" dirty="0">
                <a:solidFill>
                  <a:schemeClr val="tx1"/>
                </a:solidFill>
                <a:effectLst/>
                <a:latin typeface="Nunito Sans" pitchFamily="2" charset="0"/>
              </a:rPr>
              <a:t>" "</a:t>
            </a:r>
            <a:r>
              <a:rPr lang="en-US" sz="2400" b="1" i="0" dirty="0">
                <a:solidFill>
                  <a:schemeClr val="tx1"/>
                </a:solidFill>
                <a:effectLst/>
                <a:latin typeface="Nunito Sans" pitchFamily="2" charset="0"/>
              </a:rPr>
              <a:t>redo</a:t>
            </a:r>
            <a:r>
              <a:rPr lang="en-US" sz="2400" b="0" i="0" dirty="0">
                <a:solidFill>
                  <a:schemeClr val="tx1"/>
                </a:solidFill>
                <a:effectLst/>
                <a:latin typeface="Nunito Sans" pitchFamily="2" charset="0"/>
              </a:rPr>
              <a:t>" and "</a:t>
            </a:r>
            <a:r>
              <a:rPr lang="en-US" sz="2400" b="1" i="0" dirty="0">
                <a:solidFill>
                  <a:schemeClr val="tx1"/>
                </a:solidFill>
                <a:effectLst/>
                <a:latin typeface="Nunito Sans" pitchFamily="2" charset="0"/>
              </a:rPr>
              <a:t>repay</a:t>
            </a:r>
            <a:r>
              <a:rPr lang="en-US" sz="2400" b="0" i="0" dirty="0">
                <a:solidFill>
                  <a:schemeClr val="tx1"/>
                </a:solidFill>
                <a:effectLst/>
                <a:latin typeface="Nunito Sans" pitchFamily="2" charset="0"/>
              </a:rPr>
              <a:t>."</a:t>
            </a:r>
            <a:endParaRPr lang="en-US" sz="2400" dirty="0">
              <a:solidFill>
                <a:schemeClr val="tx1"/>
              </a:solidFill>
              <a:latin typeface="Nunito Sans"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grpSp>
        <p:nvGrpSpPr>
          <p:cNvPr id="132" name="Google Shape;132;p26"/>
          <p:cNvGrpSpPr/>
          <p:nvPr/>
        </p:nvGrpSpPr>
        <p:grpSpPr>
          <a:xfrm>
            <a:off x="0" y="-1"/>
            <a:ext cx="12192000" cy="6858002"/>
            <a:chOff x="0" y="317351"/>
            <a:chExt cx="12192000" cy="6858002"/>
          </a:xfrm>
        </p:grpSpPr>
        <p:pic>
          <p:nvPicPr>
            <p:cNvPr id="133" name="Google Shape;133;p26"/>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134" name="Google Shape;134;p26"/>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135" name="Google Shape;135;p26"/>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136" name="Google Shape;136;p26"/>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141" name="Google Shape;141;p26"/>
          <p:cNvSpPr/>
          <p:nvPr/>
        </p:nvSpPr>
        <p:spPr>
          <a:xfrm>
            <a:off x="1379980" y="604911"/>
            <a:ext cx="9874174" cy="6057891"/>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pic>
        <p:nvPicPr>
          <p:cNvPr id="3" name="Imagen 2">
            <a:extLst>
              <a:ext uri="{FF2B5EF4-FFF2-40B4-BE49-F238E27FC236}">
                <a16:creationId xmlns:a16="http://schemas.microsoft.com/office/drawing/2014/main" id="{C423E8BD-14BD-3FDC-1FDE-4C19B8E86B56}"/>
              </a:ext>
            </a:extLst>
          </p:cNvPr>
          <p:cNvPicPr>
            <a:picLocks noChangeAspect="1"/>
          </p:cNvPicPr>
          <p:nvPr/>
        </p:nvPicPr>
        <p:blipFill>
          <a:blip r:embed="rId7"/>
          <a:stretch>
            <a:fillRect/>
          </a:stretch>
        </p:blipFill>
        <p:spPr>
          <a:xfrm>
            <a:off x="1609724" y="985212"/>
            <a:ext cx="9414686" cy="5297287"/>
          </a:xfrm>
          <a:prstGeom prst="rect">
            <a:avLst/>
          </a:prstGeom>
        </p:spPr>
      </p:pic>
    </p:spTree>
    <p:extLst>
      <p:ext uri="{BB962C8B-B14F-4D97-AF65-F5344CB8AC3E}">
        <p14:creationId xmlns:p14="http://schemas.microsoft.com/office/powerpoint/2010/main" val="3323510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pSp>
        <p:nvGrpSpPr>
          <p:cNvPr id="219" name="Google Shape;219;p31"/>
          <p:cNvGrpSpPr/>
          <p:nvPr/>
        </p:nvGrpSpPr>
        <p:grpSpPr>
          <a:xfrm>
            <a:off x="0" y="24960"/>
            <a:ext cx="12192000" cy="6858002"/>
            <a:chOff x="0" y="317351"/>
            <a:chExt cx="12192000" cy="6858002"/>
          </a:xfrm>
        </p:grpSpPr>
        <p:pic>
          <p:nvPicPr>
            <p:cNvPr id="220" name="Google Shape;220;p3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21" name="Google Shape;221;p3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25" name="Google Shape;225;p31"/>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226" name="Google Shape;226;p31"/>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227" name="Google Shape;227;p31"/>
          <p:cNvSpPr/>
          <p:nvPr/>
        </p:nvSpPr>
        <p:spPr>
          <a:xfrm>
            <a:off x="1689067" y="706903"/>
            <a:ext cx="9158069" cy="954067"/>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800"/>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228" name="Google Shape;228;p31"/>
          <p:cNvSpPr txBox="1"/>
          <p:nvPr/>
        </p:nvSpPr>
        <p:spPr>
          <a:xfrm>
            <a:off x="1689066" y="766875"/>
            <a:ext cx="9158068" cy="954067"/>
          </a:xfrm>
          <a:prstGeom prst="rect">
            <a:avLst/>
          </a:prstGeom>
          <a:noFill/>
          <a:ln>
            <a:noFill/>
          </a:ln>
        </p:spPr>
        <p:txBody>
          <a:bodyPr spcFirstLastPara="1" wrap="square" lIns="91425" tIns="45700" rIns="91425" bIns="45700" anchor="t" anchorCtr="0">
            <a:spAutoFit/>
          </a:bodyPr>
          <a:lstStyle/>
          <a:p>
            <a:pPr marL="0" marR="0" lvl="0" indent="0" algn="ctr" defTabSz="914400" rtl="0" eaLnBrk="1" fontAlgn="auto" latinLnBrk="0" hangingPunct="1">
              <a:lnSpc>
                <a:spcPct val="100000"/>
              </a:lnSpc>
              <a:spcBef>
                <a:spcPts val="0"/>
              </a:spcBef>
              <a:spcAft>
                <a:spcPts val="0"/>
              </a:spcAft>
              <a:buClr>
                <a:srgbClr val="000000"/>
              </a:buClr>
              <a:buSzPts val="2800"/>
              <a:buFont typeface="Arial"/>
              <a:buNone/>
              <a:tabLst/>
              <a:defRPr/>
            </a:pPr>
            <a:r>
              <a:rPr kumimoji="0" lang="es-CO" sz="2800" b="0" i="0" u="none" strike="noStrike" kern="0" cap="none" spc="0" normalizeH="0" baseline="0" noProof="0" dirty="0" err="1">
                <a:ln>
                  <a:noFill/>
                </a:ln>
                <a:solidFill>
                  <a:srgbClr val="001059"/>
                </a:solidFill>
                <a:effectLst/>
                <a:uLnTx/>
                <a:uFillTx/>
                <a:latin typeface="Nunito Sans Black"/>
                <a:cs typeface="Arial"/>
                <a:sym typeface="Nunito Sans Black"/>
              </a:rPr>
              <a:t>Practice</a:t>
            </a:r>
            <a:r>
              <a:rPr kumimoji="0" lang="es-CO" sz="2800" b="0" i="0" u="none" strike="noStrike" kern="0" cap="none" spc="0" normalizeH="0" baseline="0" noProof="0" dirty="0">
                <a:ln>
                  <a:noFill/>
                </a:ln>
                <a:solidFill>
                  <a:srgbClr val="001059"/>
                </a:solidFill>
                <a:effectLst/>
                <a:uLnTx/>
                <a:uFillTx/>
                <a:latin typeface="Nunito Sans Black"/>
                <a:cs typeface="Arial"/>
                <a:sym typeface="Nunito Sans Black"/>
              </a:rPr>
              <a:t> 1ª: match </a:t>
            </a:r>
            <a:r>
              <a:rPr kumimoji="0" lang="es-CO" sz="2800" b="0" i="0" u="none" strike="noStrike" kern="0" cap="none" spc="0" normalizeH="0" baseline="0" noProof="0" dirty="0" err="1">
                <a:ln>
                  <a:noFill/>
                </a:ln>
                <a:solidFill>
                  <a:srgbClr val="001059"/>
                </a:solidFill>
                <a:effectLst/>
                <a:uLnTx/>
                <a:uFillTx/>
                <a:latin typeface="Nunito Sans Black"/>
                <a:cs typeface="Arial"/>
                <a:sym typeface="Nunito Sans Black"/>
              </a:rPr>
              <a:t>the</a:t>
            </a:r>
            <a:r>
              <a:rPr kumimoji="0" lang="es-CO" sz="2800" b="0" i="0" u="none" strike="noStrike" kern="0" cap="none" spc="0" normalizeH="0" baseline="0" noProof="0" dirty="0">
                <a:ln>
                  <a:noFill/>
                </a:ln>
                <a:solidFill>
                  <a:srgbClr val="001059"/>
                </a:solidFill>
                <a:effectLst/>
                <a:uLnTx/>
                <a:uFillTx/>
                <a:latin typeface="Nunito Sans Black"/>
                <a:cs typeface="Arial"/>
                <a:sym typeface="Nunito Sans Black"/>
              </a:rPr>
              <a:t> </a:t>
            </a:r>
            <a:r>
              <a:rPr kumimoji="0" lang="es-CO" sz="2800" b="0" i="0" u="none" strike="noStrike" kern="0" cap="none" spc="0" normalizeH="0" baseline="0" noProof="0" dirty="0" err="1">
                <a:ln>
                  <a:noFill/>
                </a:ln>
                <a:solidFill>
                  <a:srgbClr val="001059"/>
                </a:solidFill>
                <a:effectLst/>
                <a:uLnTx/>
                <a:uFillTx/>
                <a:latin typeface="Nunito Sans Black"/>
                <a:cs typeface="Arial"/>
                <a:sym typeface="Nunito Sans Black"/>
              </a:rPr>
              <a:t>words</a:t>
            </a:r>
            <a:r>
              <a:rPr kumimoji="0" lang="es-CO" sz="2800" b="0" i="0" u="none" strike="noStrike" kern="0" cap="none" spc="0" normalizeH="0" baseline="0" noProof="0" dirty="0">
                <a:ln>
                  <a:noFill/>
                </a:ln>
                <a:solidFill>
                  <a:srgbClr val="001059"/>
                </a:solidFill>
                <a:effectLst/>
                <a:uLnTx/>
                <a:uFillTx/>
                <a:latin typeface="Nunito Sans Black"/>
                <a:cs typeface="Arial"/>
                <a:sym typeface="Nunito Sans Black"/>
              </a:rPr>
              <a:t> </a:t>
            </a:r>
            <a:r>
              <a:rPr kumimoji="0" lang="es-CO" sz="2800" b="0" i="0" u="none" strike="noStrike" kern="0" cap="none" spc="0" normalizeH="0" baseline="0" noProof="0" dirty="0" err="1">
                <a:ln>
                  <a:noFill/>
                </a:ln>
                <a:solidFill>
                  <a:srgbClr val="001059"/>
                </a:solidFill>
                <a:effectLst/>
                <a:uLnTx/>
                <a:uFillTx/>
                <a:latin typeface="Nunito Sans Black"/>
                <a:cs typeface="Arial"/>
                <a:sym typeface="Nunito Sans Black"/>
              </a:rPr>
              <a:t>to</a:t>
            </a:r>
            <a:r>
              <a:rPr kumimoji="0" lang="es-CO" sz="2800" b="0" i="0" u="none" strike="noStrike" kern="0" cap="none" spc="0" normalizeH="0" baseline="0" noProof="0" dirty="0">
                <a:ln>
                  <a:noFill/>
                </a:ln>
                <a:solidFill>
                  <a:srgbClr val="001059"/>
                </a:solidFill>
                <a:effectLst/>
                <a:uLnTx/>
                <a:uFillTx/>
                <a:latin typeface="Nunito Sans Black"/>
                <a:cs typeface="Arial"/>
                <a:sym typeface="Nunito Sans Black"/>
              </a:rPr>
              <a:t> </a:t>
            </a:r>
            <a:r>
              <a:rPr kumimoji="0" lang="es-CO" sz="2800" b="0" i="0" u="none" strike="noStrike" kern="0" cap="none" spc="0" normalizeH="0" baseline="0" noProof="0" dirty="0" err="1">
                <a:ln>
                  <a:noFill/>
                </a:ln>
                <a:solidFill>
                  <a:srgbClr val="001059"/>
                </a:solidFill>
                <a:effectLst/>
                <a:uLnTx/>
                <a:uFillTx/>
                <a:latin typeface="Nunito Sans Black"/>
                <a:cs typeface="Arial"/>
                <a:sym typeface="Nunito Sans Black"/>
              </a:rPr>
              <a:t>their</a:t>
            </a:r>
            <a:r>
              <a:rPr kumimoji="0" lang="es-CO" sz="2800" b="0" i="0" u="none" strike="noStrike" kern="0" cap="none" spc="0" normalizeH="0" baseline="0" noProof="0" dirty="0">
                <a:ln>
                  <a:noFill/>
                </a:ln>
                <a:solidFill>
                  <a:srgbClr val="001059"/>
                </a:solidFill>
                <a:effectLst/>
                <a:uLnTx/>
                <a:uFillTx/>
                <a:latin typeface="Nunito Sans Black"/>
                <a:cs typeface="Arial"/>
                <a:sym typeface="Nunito Sans Black"/>
              </a:rPr>
              <a:t> </a:t>
            </a:r>
            <a:r>
              <a:rPr kumimoji="0" lang="es-CO" sz="2800" b="0" i="0" u="none" strike="noStrike" kern="0" cap="none" spc="0" normalizeH="0" baseline="0" noProof="0" dirty="0" err="1">
                <a:ln>
                  <a:noFill/>
                </a:ln>
                <a:solidFill>
                  <a:srgbClr val="001059"/>
                </a:solidFill>
                <a:effectLst/>
                <a:uLnTx/>
                <a:uFillTx/>
                <a:latin typeface="Nunito Sans Black"/>
                <a:cs typeface="Arial"/>
                <a:sym typeface="Nunito Sans Black"/>
              </a:rPr>
              <a:t>corresponding</a:t>
            </a:r>
            <a:endParaRPr kumimoji="0" lang="es-CO" sz="2800" b="0" i="0" u="none" strike="noStrike" kern="0" cap="none" spc="0" normalizeH="0" baseline="0" noProof="0" dirty="0">
              <a:ln>
                <a:noFill/>
              </a:ln>
              <a:solidFill>
                <a:srgbClr val="001059"/>
              </a:solidFill>
              <a:effectLst/>
              <a:uLnTx/>
              <a:uFillTx/>
              <a:latin typeface="Nunito Sans Black"/>
              <a:cs typeface="Arial"/>
              <a:sym typeface="Nunito Sans Black"/>
            </a:endParaRPr>
          </a:p>
          <a:p>
            <a:pPr marL="0" marR="0" lvl="0" indent="0" algn="ctr" defTabSz="914400" rtl="0" eaLnBrk="1" fontAlgn="auto" latinLnBrk="0" hangingPunct="1">
              <a:lnSpc>
                <a:spcPct val="100000"/>
              </a:lnSpc>
              <a:spcBef>
                <a:spcPts val="0"/>
              </a:spcBef>
              <a:spcAft>
                <a:spcPts val="0"/>
              </a:spcAft>
              <a:buClr>
                <a:srgbClr val="000000"/>
              </a:buClr>
              <a:buSzPts val="2800"/>
              <a:buFont typeface="Arial"/>
              <a:buNone/>
              <a:tabLst/>
              <a:defRPr/>
            </a:pPr>
            <a:r>
              <a:rPr kumimoji="0" lang="es-CO" sz="2800" b="0" i="0" u="none" strike="noStrike" kern="0" cap="none" spc="0" normalizeH="0" baseline="0" noProof="0" dirty="0" err="1">
                <a:ln>
                  <a:noFill/>
                </a:ln>
                <a:solidFill>
                  <a:srgbClr val="001059"/>
                </a:solidFill>
                <a:effectLst/>
                <a:uLnTx/>
                <a:uFillTx/>
                <a:latin typeface="Nunito Sans Black"/>
                <a:cs typeface="Arial"/>
                <a:sym typeface="Nunito Sans Black"/>
              </a:rPr>
              <a:t>Meaning</a:t>
            </a:r>
            <a:r>
              <a:rPr kumimoji="0" lang="es-CO" sz="2800" b="0" i="0" u="none" strike="noStrike" kern="0" cap="none" spc="0" normalizeH="0" baseline="0" noProof="0" dirty="0">
                <a:ln>
                  <a:noFill/>
                </a:ln>
                <a:solidFill>
                  <a:srgbClr val="001059"/>
                </a:solidFill>
                <a:effectLst/>
                <a:uLnTx/>
                <a:uFillTx/>
                <a:latin typeface="Nunito Sans Black"/>
                <a:cs typeface="Arial"/>
                <a:sym typeface="Nunito Sans Black"/>
              </a:rPr>
              <a:t>. </a:t>
            </a:r>
          </a:p>
        </p:txBody>
      </p:sp>
      <p:pic>
        <p:nvPicPr>
          <p:cNvPr id="4" name="Imagen 3">
            <a:extLst>
              <a:ext uri="{FF2B5EF4-FFF2-40B4-BE49-F238E27FC236}">
                <a16:creationId xmlns:a16="http://schemas.microsoft.com/office/drawing/2014/main" id="{0A23F930-8FF2-FD20-0E52-C2F217864947}"/>
              </a:ext>
            </a:extLst>
          </p:cNvPr>
          <p:cNvPicPr>
            <a:picLocks noChangeAspect="1"/>
          </p:cNvPicPr>
          <p:nvPr/>
        </p:nvPicPr>
        <p:blipFill rotWithShape="1">
          <a:blip r:embed="rId7"/>
          <a:srcRect l="1731" t="8800" r="4930" b="8082"/>
          <a:stretch/>
        </p:blipFill>
        <p:spPr>
          <a:xfrm>
            <a:off x="2165498" y="1904841"/>
            <a:ext cx="8066406" cy="4038480"/>
          </a:xfrm>
          <a:prstGeom prst="rect">
            <a:avLst/>
          </a:prstGeom>
        </p:spPr>
      </p:pic>
      <p:sp>
        <p:nvSpPr>
          <p:cNvPr id="7" name="CuadroTexto 6">
            <a:extLst>
              <a:ext uri="{FF2B5EF4-FFF2-40B4-BE49-F238E27FC236}">
                <a16:creationId xmlns:a16="http://schemas.microsoft.com/office/drawing/2014/main" id="{796D090E-C79D-12A0-D414-6779E9F678BF}"/>
              </a:ext>
            </a:extLst>
          </p:cNvPr>
          <p:cNvSpPr txBox="1"/>
          <p:nvPr/>
        </p:nvSpPr>
        <p:spPr>
          <a:xfrm>
            <a:off x="4223826" y="6151097"/>
            <a:ext cx="4343399" cy="30777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s-CO" sz="1400" b="0" i="0" u="none" strike="noStrike" kern="0" cap="none" spc="0" normalizeH="0" baseline="0" noProof="0" dirty="0">
                <a:ln>
                  <a:noFill/>
                </a:ln>
                <a:solidFill>
                  <a:srgbClr val="E7E6E6"/>
                </a:solidFill>
                <a:effectLst/>
                <a:uLnTx/>
                <a:uFillTx/>
                <a:latin typeface="Arial"/>
                <a:cs typeface="Arial"/>
                <a:sym typeface="Arial"/>
              </a:rPr>
              <a:t>https://wordwall.net/es/resource/11615133/prefixes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grpSp>
        <p:nvGrpSpPr>
          <p:cNvPr id="219" name="Google Shape;219;p31"/>
          <p:cNvGrpSpPr/>
          <p:nvPr/>
        </p:nvGrpSpPr>
        <p:grpSpPr>
          <a:xfrm>
            <a:off x="0" y="-2"/>
            <a:ext cx="12192000" cy="6858002"/>
            <a:chOff x="0" y="317351"/>
            <a:chExt cx="12192000" cy="6858002"/>
          </a:xfrm>
        </p:grpSpPr>
        <p:pic>
          <p:nvPicPr>
            <p:cNvPr id="220" name="Google Shape;220;p31"/>
            <p:cNvPicPr preferRelativeResize="0"/>
            <p:nvPr/>
          </p:nvPicPr>
          <p:blipFill rotWithShape="1">
            <a:blip r:embed="rId3">
              <a:alphaModFix/>
            </a:blip>
            <a:srcRect l="7812" r="7810" b="7534"/>
            <a:stretch/>
          </p:blipFill>
          <p:spPr>
            <a:xfrm>
              <a:off x="0" y="317351"/>
              <a:ext cx="12192000" cy="6858002"/>
            </a:xfrm>
            <a:prstGeom prst="rect">
              <a:avLst/>
            </a:prstGeom>
            <a:noFill/>
            <a:ln>
              <a:noFill/>
            </a:ln>
          </p:spPr>
        </p:pic>
        <p:pic>
          <p:nvPicPr>
            <p:cNvPr id="221" name="Google Shape;221;p3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25" name="Google Shape;225;p31"/>
          <p:cNvPicPr preferRelativeResize="0"/>
          <p:nvPr/>
        </p:nvPicPr>
        <p:blipFill rotWithShape="1">
          <a:blip r:embed="rId5">
            <a:alphaModFix/>
          </a:blip>
          <a:srcRect/>
          <a:stretch/>
        </p:blipFill>
        <p:spPr>
          <a:xfrm>
            <a:off x="601045" y="390743"/>
            <a:ext cx="1088022" cy="378913"/>
          </a:xfrm>
          <a:prstGeom prst="rect">
            <a:avLst/>
          </a:prstGeom>
          <a:noFill/>
          <a:ln>
            <a:noFill/>
          </a:ln>
        </p:spPr>
      </p:pic>
      <p:pic>
        <p:nvPicPr>
          <p:cNvPr id="226" name="Google Shape;226;p31"/>
          <p:cNvPicPr preferRelativeResize="0"/>
          <p:nvPr/>
        </p:nvPicPr>
        <p:blipFill rotWithShape="1">
          <a:blip r:embed="rId6">
            <a:alphaModFix/>
          </a:blip>
          <a:srcRect/>
          <a:stretch/>
        </p:blipFill>
        <p:spPr>
          <a:xfrm>
            <a:off x="10231904" y="195198"/>
            <a:ext cx="1423672" cy="770002"/>
          </a:xfrm>
          <a:prstGeom prst="rect">
            <a:avLst/>
          </a:prstGeom>
          <a:noFill/>
          <a:ln>
            <a:noFill/>
          </a:ln>
        </p:spPr>
      </p:pic>
      <p:sp>
        <p:nvSpPr>
          <p:cNvPr id="227" name="Google Shape;227;p31"/>
          <p:cNvSpPr/>
          <p:nvPr/>
        </p:nvSpPr>
        <p:spPr>
          <a:xfrm>
            <a:off x="2363491" y="390743"/>
            <a:ext cx="6914974" cy="507333"/>
          </a:xfrm>
          <a:prstGeom prst="roundRect">
            <a:avLst>
              <a:gd name="adj" fmla="val 19170"/>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8" name="Google Shape;228;p31"/>
          <p:cNvSpPr txBox="1"/>
          <p:nvPr/>
        </p:nvSpPr>
        <p:spPr>
          <a:xfrm>
            <a:off x="1881385" y="442020"/>
            <a:ext cx="7262615"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s-CO" sz="2800" dirty="0">
                <a:solidFill>
                  <a:srgbClr val="001059"/>
                </a:solidFill>
                <a:latin typeface="Nunito Sans Black"/>
                <a:sym typeface="Nunito Sans Black"/>
              </a:rPr>
              <a:t>  </a:t>
            </a:r>
            <a:r>
              <a:rPr lang="es-CO" sz="2800" dirty="0" err="1">
                <a:solidFill>
                  <a:srgbClr val="001059"/>
                </a:solidFill>
                <a:latin typeface="Nunito Sans Black"/>
                <a:sym typeface="Nunito Sans Black"/>
              </a:rPr>
              <a:t>Practice</a:t>
            </a:r>
            <a:r>
              <a:rPr lang="es-CO" sz="2800" dirty="0">
                <a:solidFill>
                  <a:srgbClr val="001059"/>
                </a:solidFill>
                <a:latin typeface="Nunito Sans Black"/>
                <a:sym typeface="Nunito Sans Black"/>
              </a:rPr>
              <a:t> 1B READING ACTIVITY</a:t>
            </a:r>
            <a:endParaRPr sz="1400" b="0" i="0" u="none" strike="noStrike" cap="none" dirty="0">
              <a:solidFill>
                <a:srgbClr val="000000"/>
              </a:solidFill>
              <a:latin typeface="Arial"/>
              <a:ea typeface="Arial"/>
              <a:cs typeface="Arial"/>
              <a:sym typeface="Arial"/>
            </a:endParaRPr>
          </a:p>
        </p:txBody>
      </p:sp>
      <p:sp>
        <p:nvSpPr>
          <p:cNvPr id="3" name="Google Shape;194;p28">
            <a:extLst>
              <a:ext uri="{FF2B5EF4-FFF2-40B4-BE49-F238E27FC236}">
                <a16:creationId xmlns:a16="http://schemas.microsoft.com/office/drawing/2014/main" id="{B9A2223C-A90A-D56A-D69B-45AD02E98111}"/>
              </a:ext>
            </a:extLst>
          </p:cNvPr>
          <p:cNvSpPr/>
          <p:nvPr/>
        </p:nvSpPr>
        <p:spPr>
          <a:xfrm>
            <a:off x="21223" y="1693918"/>
            <a:ext cx="5976303" cy="4559398"/>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algn="just">
              <a:lnSpc>
                <a:spcPct val="107000"/>
              </a:lnSpc>
              <a:spcAft>
                <a:spcPts val="800"/>
              </a:spcAft>
            </a:pPr>
            <a:r>
              <a:rPr lang="en-US" sz="1800" kern="100" dirty="0">
                <a:solidFill>
                  <a:srgbClr val="002060"/>
                </a:solidFill>
                <a:effectLst/>
                <a:latin typeface="Nunito Sans" pitchFamily="2" charset="0"/>
                <a:ea typeface="Aptos" panose="020B0004020202020204" pitchFamily="34" charset="0"/>
                <a:cs typeface="Times New Roman" panose="02020603050405020304" pitchFamily="18" charset="0"/>
              </a:rPr>
              <a:t>In the dynamic world of information technology (IT), innovations and advancements occur at an exponential rate, driving global transformation across all sectors. This vast domain encompasses a multitude of disciplines such as artificial intelligence (AI), cybersecurity, data analytics, and network infrastructure, each playing a pivotal role in the digital age. </a:t>
            </a:r>
          </a:p>
          <a:p>
            <a:pPr algn="just">
              <a:lnSpc>
                <a:spcPct val="107000"/>
              </a:lnSpc>
              <a:spcAft>
                <a:spcPts val="800"/>
              </a:spcAft>
            </a:pPr>
            <a:r>
              <a:rPr lang="en-US" sz="1800" dirty="0">
                <a:solidFill>
                  <a:srgbClr val="002060"/>
                </a:solidFill>
                <a:effectLst/>
                <a:latin typeface="Aptos" panose="020B0004020202020204" pitchFamily="34" charset="0"/>
                <a:ea typeface="Aptos" panose="020B0004020202020204" pitchFamily="34" charset="0"/>
                <a:cs typeface="Times New Roman" panose="02020603050405020304" pitchFamily="18" charset="0"/>
              </a:rPr>
              <a:t>Understanding the intricacies of IT requires familiarity with common prefixes that elucidate various aspects of technology. For instance, 'cyber-' denotes matters related to computers or computer networks, as seen in terms like cybersecurity and cyberspace.</a:t>
            </a:r>
            <a:endParaRPr lang="es-CO" sz="1800" kern="100" dirty="0">
              <a:solidFill>
                <a:srgbClr val="002060"/>
              </a:solidFill>
              <a:effectLst/>
              <a:latin typeface="Nunito Sans" pitchFamily="2" charset="0"/>
              <a:ea typeface="Aptos" panose="020B0004020202020204" pitchFamily="34" charset="0"/>
              <a:cs typeface="Times New Roman" panose="02020603050405020304" pitchFamily="18" charset="0"/>
            </a:endParaRPr>
          </a:p>
        </p:txBody>
      </p:sp>
      <p:sp>
        <p:nvSpPr>
          <p:cNvPr id="4" name="Google Shape;194;p28">
            <a:extLst>
              <a:ext uri="{FF2B5EF4-FFF2-40B4-BE49-F238E27FC236}">
                <a16:creationId xmlns:a16="http://schemas.microsoft.com/office/drawing/2014/main" id="{46310424-C64C-5E2E-2FB0-1A6FCFE98198}"/>
              </a:ext>
            </a:extLst>
          </p:cNvPr>
          <p:cNvSpPr/>
          <p:nvPr/>
        </p:nvSpPr>
        <p:spPr>
          <a:xfrm>
            <a:off x="6117222" y="1732715"/>
            <a:ext cx="5976303" cy="4520601"/>
          </a:xfrm>
          <a:prstGeom prst="roundRect">
            <a:avLst>
              <a:gd name="adj" fmla="val 16667"/>
            </a:avLst>
          </a:prstGeom>
          <a:gradFill>
            <a:gsLst>
              <a:gs pos="0">
                <a:srgbClr val="A0F4FD"/>
              </a:gs>
              <a:gs pos="100000">
                <a:srgbClr val="D2A6FF"/>
              </a:gs>
            </a:gsLst>
            <a:lin ang="0" scaled="0"/>
          </a:gradFill>
          <a:ln w="12700" cap="flat" cmpd="sng">
            <a:solidFill>
              <a:srgbClr val="D2A6FF"/>
            </a:solidFill>
            <a:prstDash val="solid"/>
            <a:miter lim="800000"/>
            <a:headEnd type="none" w="sm" len="sm"/>
            <a:tailEnd type="none" w="sm" len="sm"/>
          </a:ln>
        </p:spPr>
        <p:txBody>
          <a:bodyPr spcFirstLastPara="1" wrap="square" lIns="91425" tIns="45700" rIns="91425" bIns="45700" anchor="ctr" anchorCtr="0">
            <a:noAutofit/>
          </a:bodyPr>
          <a:lstStyle/>
          <a:p>
            <a:pPr algn="just">
              <a:lnSpc>
                <a:spcPct val="107000"/>
              </a:lnSpc>
              <a:spcAft>
                <a:spcPts val="800"/>
              </a:spcAft>
            </a:pPr>
            <a:r>
              <a:rPr lang="en-US" sz="1800" kern="100" dirty="0">
                <a:solidFill>
                  <a:srgbClr val="002060"/>
                </a:solidFill>
                <a:effectLst/>
                <a:latin typeface="Nunito Sans" pitchFamily="2" charset="0"/>
                <a:ea typeface="Aptos" panose="020B0004020202020204" pitchFamily="34" charset="0"/>
                <a:cs typeface="Times New Roman" panose="02020603050405020304" pitchFamily="18" charset="0"/>
              </a:rPr>
              <a:t>Similarly, 'inter-' emphasizes connections or interactions between systems, exemplified by the internet and interconnectivity. The prefix 'multi-' indicates multiple elements, evident in multitasking and multimedia, highlighting the multifaceted nature of modern technology. 'Auto-' signifies automation, a key concept in autonomous systems and automated processes that enhance efficiency and productivity. </a:t>
            </a:r>
          </a:p>
          <a:p>
            <a:pPr algn="just">
              <a:lnSpc>
                <a:spcPct val="107000"/>
              </a:lnSpc>
              <a:spcAft>
                <a:spcPts val="800"/>
              </a:spcAft>
            </a:pPr>
            <a:r>
              <a:rPr lang="en-US" sz="1800" dirty="0">
                <a:solidFill>
                  <a:srgbClr val="002060"/>
                </a:solidFill>
                <a:effectLst/>
                <a:latin typeface="Nunito Sans" pitchFamily="2" charset="0"/>
                <a:ea typeface="Aptos" panose="020B0004020202020204" pitchFamily="34" charset="0"/>
                <a:cs typeface="Times New Roman" panose="02020603050405020304" pitchFamily="18" charset="0"/>
              </a:rPr>
              <a:t>'Bio-' combines biology with technology, birthing fields such as bioinformatics and biotechnology. 'Tele-' is used for long-distance communications, illustrated by telecommunications and teleconferencing, which bridge geographical gaps. </a:t>
            </a:r>
            <a:endParaRPr lang="es-CO" sz="1800" kern="100" dirty="0">
              <a:solidFill>
                <a:srgbClr val="002060"/>
              </a:solidFill>
              <a:effectLst/>
              <a:latin typeface="Nunito Sans" pitchFamily="2"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237920806"/>
      </p:ext>
    </p:extLst>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2442</TotalTime>
  <Words>1733</Words>
  <Application>Microsoft Office PowerPoint</Application>
  <PresentationFormat>Panorámica</PresentationFormat>
  <Paragraphs>188</Paragraphs>
  <Slides>23</Slides>
  <Notes>23</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23</vt:i4>
      </vt:variant>
    </vt:vector>
  </HeadingPairs>
  <TitlesOfParts>
    <vt:vector size="29" baseType="lpstr">
      <vt:lpstr>Nunito Sans</vt:lpstr>
      <vt:lpstr>Arial</vt:lpstr>
      <vt:lpstr>Calibri</vt:lpstr>
      <vt:lpstr>Nunito Sans Black</vt:lpstr>
      <vt:lpstr>Aptos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Cymetria Diseño</dc:creator>
  <cp:lastModifiedBy>Carolina Gomez Melendez</cp:lastModifiedBy>
  <cp:revision>24</cp:revision>
  <dcterms:created xsi:type="dcterms:W3CDTF">2023-12-20T20:41:55Z</dcterms:created>
  <dcterms:modified xsi:type="dcterms:W3CDTF">2024-05-24T01:58:27Z</dcterms:modified>
</cp:coreProperties>
</file>